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notesMasterIdLst>
    <p:notesMasterId r:id="rId21"/>
  </p:notesMasterIdLst>
  <p:sldIdLst>
    <p:sldId id="746" r:id="rId3"/>
    <p:sldId id="751" r:id="rId4"/>
    <p:sldId id="752" r:id="rId5"/>
    <p:sldId id="747" r:id="rId6"/>
    <p:sldId id="281" r:id="rId7"/>
    <p:sldId id="674" r:id="rId8"/>
    <p:sldId id="487" r:id="rId9"/>
    <p:sldId id="861" r:id="rId10"/>
    <p:sldId id="862" r:id="rId11"/>
    <p:sldId id="863" r:id="rId12"/>
    <p:sldId id="864" r:id="rId13"/>
    <p:sldId id="754" r:id="rId14"/>
    <p:sldId id="486" r:id="rId15"/>
    <p:sldId id="855" r:id="rId16"/>
    <p:sldId id="815" r:id="rId17"/>
    <p:sldId id="865" r:id="rId18"/>
    <p:sldId id="866" r:id="rId19"/>
    <p:sldId id="75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0D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6" d="100"/>
          <a:sy n="56" d="100"/>
        </p:scale>
        <p:origin x="10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B8FFB9-0811-44E0-B521-47F904F0D633}" type="datetimeFigureOut">
              <a:rPr lang="en-US" smtClean="0"/>
              <a:t>3/26/2026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253BDC-FEB5-4D86-970A-129D09342864}" type="slidenum">
              <a:rPr lang="en-US" smtClean="0"/>
              <a:t>‹#›</a:t>
            </a:fld>
            <a:endParaRPr lang="en-US"/>
          </a:p>
        </p:txBody>
      </p:sp>
    </p:spTree>
    <p:extLst>
      <p:ext uri="{BB962C8B-B14F-4D97-AF65-F5344CB8AC3E}">
        <p14:creationId xmlns:p14="http://schemas.microsoft.com/office/powerpoint/2010/main" val="1659317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l">
              <a:lnSpc>
                <a:spcPct val="100000"/>
              </a:lnSpc>
              <a:buNone/>
            </a:pPr>
            <a:r>
              <a:rPr lang="en-US" dirty="0">
                <a:latin typeface="Calibri" panose="020F0502020204030204" charset="0"/>
                <a:cs typeface="Calibri" panose="020F0502020204030204" charset="0"/>
                <a:sym typeface="+mn-ea"/>
              </a:rPr>
              <a:t>                    </a:t>
            </a:r>
            <a:r>
              <a:rPr lang="en-US" b="1" dirty="0">
                <a:solidFill>
                  <a:srgbClr val="FF0000"/>
                </a:solidFill>
                <a:latin typeface="Calibri" panose="020F0502020204030204" charset="0"/>
                <a:cs typeface="Calibri" panose="020F0502020204030204" charset="0"/>
                <a:sym typeface="+mn-ea"/>
              </a:rPr>
              <a:t>Luật chơi:</a:t>
            </a:r>
            <a:endParaRPr lang="en-US" dirty="0">
              <a:solidFill>
                <a:schemeClr val="tx1"/>
              </a:solidFill>
              <a:latin typeface="Calibri" panose="020F0502020204030204" charset="0"/>
              <a:cs typeface="Calibri" panose="020F0502020204030204" charset="0"/>
            </a:endParaRPr>
          </a:p>
          <a:p>
            <a:r>
              <a:rPr lang="en-US"/>
              <a:t>- </a:t>
            </a:r>
            <a:r>
              <a:rPr lang="en-US" dirty="0"/>
              <a:t>Với mỗi lượt thắng, bấm vào dấu cộng của tổ thắng để cộng +1 điểm. Mỗi tổ được cộng tối đa 5đ, GV có thể tổ chức cho đội nào cộng được 5đ trước thì thắng hoặc chơi trong thời gian 5’, sau 5’ đội nào nhiều điểm trc thì thắng.</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A8C8EFA-96ED-4A18-B46D-8BDC030E3AF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695572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1079267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t>Trạm 1: Sao Thủy</a:t>
            </a:r>
          </a:p>
        </p:txBody>
      </p:sp>
    </p:spTree>
    <p:extLst>
      <p:ext uri="{BB962C8B-B14F-4D97-AF65-F5344CB8AC3E}">
        <p14:creationId xmlns:p14="http://schemas.microsoft.com/office/powerpoint/2010/main" val="1157683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1985581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540221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t>Trạm 1: Sao Thủy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dirty="0" err="1"/>
              <a:t>Trạm</a:t>
            </a:r>
            <a:r>
              <a:rPr lang="en-US" dirty="0"/>
              <a:t> 1: Sao </a:t>
            </a:r>
            <a:r>
              <a:rPr lang="en-US" dirty="0" err="1"/>
              <a:t>Thủy</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1065085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189463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978290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4015995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412560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8135498"/>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374437"/>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71725"/>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1685829"/>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14790861-8E98-9653-C002-AF50561091E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733551" y="0"/>
            <a:ext cx="1500843" cy="1500843"/>
          </a:xfrm>
          <a:prstGeom prst="rect">
            <a:avLst/>
          </a:prstGeom>
        </p:spPr>
      </p:pic>
    </p:spTree>
    <p:extLst>
      <p:ext uri="{BB962C8B-B14F-4D97-AF65-F5344CB8AC3E}">
        <p14:creationId xmlns:p14="http://schemas.microsoft.com/office/powerpoint/2010/main" val="3486493322"/>
      </p:ext>
    </p:extLst>
  </p:cSld>
  <p:clrMap bg1="lt1" tx1="dk1" bg2="lt2" tx2="dk2" accent1="accent1" accent2="accent2" accent3="accent3" accent4="accent4" accent5="accent5" accent6="accent6" hlink="hlink" folHlink="folHlink"/>
  <p:sldLayoutIdLst>
    <p:sldLayoutId id="2147483661" r:id="rId1"/>
    <p:sldLayoutId id="2147483662" r:id="rId2"/>
  </p:sldLayoutIdLst>
  <p:transition>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round pink circle with white text and a black background&#10;&#10;AI-generated content may be incorrect.">
            <a:extLst>
              <a:ext uri="{FF2B5EF4-FFF2-40B4-BE49-F238E27FC236}">
                <a16:creationId xmlns:a16="http://schemas.microsoft.com/office/drawing/2014/main" id="{F9783803-0DD7-798B-D921-B2389B0D48A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733551" y="0"/>
            <a:ext cx="1500843" cy="1500843"/>
          </a:xfrm>
          <a:prstGeom prst="rect">
            <a:avLst/>
          </a:prstGeom>
        </p:spPr>
      </p:pic>
    </p:spTree>
    <p:extLst>
      <p:ext uri="{BB962C8B-B14F-4D97-AF65-F5344CB8AC3E}">
        <p14:creationId xmlns:p14="http://schemas.microsoft.com/office/powerpoint/2010/main" val="918321355"/>
      </p:ext>
    </p:extLst>
  </p:cSld>
  <p:clrMap bg1="lt1" tx1="dk1" bg2="lt2" tx2="dk2" accent1="accent1" accent2="accent2" accent3="accent3" accent4="accent4" accent5="accent5" accent6="accent6" hlink="hlink" folHlink="folHlink"/>
  <p:sldLayoutIdLst>
    <p:sldLayoutId id="2147483664" r:id="rId1"/>
    <p:sldLayoutId id="2147483665" r:id="rId2"/>
  </p:sldLayoutIdLst>
  <p:transition>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3.mp4"/><Relationship Id="rId1" Type="http://schemas.openxmlformats.org/officeDocument/2006/relationships/video" Target="NULL" TargetMode="External"/><Relationship Id="rId5" Type="http://schemas.openxmlformats.org/officeDocument/2006/relationships/image" Target="../media/image20.pn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23.png"/><Relationship Id="rId4"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GIF"/><Relationship Id="rId5" Type="http://schemas.openxmlformats.org/officeDocument/2006/relationships/image" Target="../media/image9.GIF"/><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5382" t="44786"/>
          <a:stretch>
            <a:fillRect/>
          </a:stretch>
        </p:blipFill>
        <p:spPr>
          <a:xfrm>
            <a:off x="6671310" y="729615"/>
            <a:ext cx="5520690" cy="6128385"/>
          </a:xfrm>
          <a:prstGeom prst="rect">
            <a:avLst/>
          </a:prstGeom>
        </p:spPr>
      </p:pic>
      <p:pic>
        <p:nvPicPr>
          <p:cNvPr id="5" name="PA_库_图片 961"/>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flipH="1">
            <a:off x="758825" y="118110"/>
            <a:ext cx="6711950" cy="6211570"/>
          </a:xfrm>
          <a:prstGeom prst="rect">
            <a:avLst/>
          </a:prstGeom>
        </p:spPr>
      </p:pic>
      <p:pic>
        <p:nvPicPr>
          <p:cNvPr id="3" name="Picture 2" descr="Picture2"/>
          <p:cNvPicPr>
            <a:picLocks noChangeAspect="1"/>
          </p:cNvPicPr>
          <p:nvPr/>
        </p:nvPicPr>
        <p:blipFill>
          <a:blip r:embed="rId6"/>
          <a:stretch>
            <a:fillRect/>
          </a:stretch>
        </p:blipFill>
        <p:spPr>
          <a:xfrm>
            <a:off x="1638300" y="460375"/>
            <a:ext cx="4639310" cy="460248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ounded Rectangle 11">
            <a:extLst>
              <a:ext uri="{FF2B5EF4-FFF2-40B4-BE49-F238E27FC236}">
                <a16:creationId xmlns:a16="http://schemas.microsoft.com/office/drawing/2014/main" id="{82BFC6FD-BCB6-1665-FEB0-2DB4FE5605D0}"/>
              </a:ext>
            </a:extLst>
          </p:cNvPr>
          <p:cNvSpPr/>
          <p:nvPr/>
        </p:nvSpPr>
        <p:spPr>
          <a:xfrm>
            <a:off x="3436983" y="0"/>
            <a:ext cx="5659120" cy="1357707"/>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Calibri"/>
                <a:ea typeface="微软雅黑"/>
                <a:cs typeface="Arial" panose="020B0604020202020204" pitchFamily="34" charset="0"/>
              </a:rPr>
              <a:t>13 627 – 8 454</a:t>
            </a:r>
          </a:p>
        </p:txBody>
      </p:sp>
      <p:pic>
        <p:nvPicPr>
          <p:cNvPr id="5" name="Picture 2" descr="Bảng gỗ học sinh Hồng Hà (3447) | Shopee Việt Nam">
            <a:extLst>
              <a:ext uri="{FF2B5EF4-FFF2-40B4-BE49-F238E27FC236}">
                <a16:creationId xmlns:a16="http://schemas.microsoft.com/office/drawing/2014/main" id="{434EF951-4157-DC30-1645-F2850D8EBE7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85" t="18000" r="2691" b="17870"/>
          <a:stretch/>
        </p:blipFill>
        <p:spPr bwMode="auto">
          <a:xfrm>
            <a:off x="2347548" y="1529808"/>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0C0CD11-D299-7DFB-B920-72249743A5C3}"/>
              </a:ext>
            </a:extLst>
          </p:cNvPr>
          <p:cNvSpPr txBox="1"/>
          <p:nvPr/>
        </p:nvSpPr>
        <p:spPr>
          <a:xfrm>
            <a:off x="4305299" y="1579400"/>
            <a:ext cx="4600575"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13 627 </a:t>
            </a:r>
            <a:endPar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endParaRPr>
          </a:p>
        </p:txBody>
      </p:sp>
      <p:sp>
        <p:nvSpPr>
          <p:cNvPr id="7" name="TextBox 6">
            <a:extLst>
              <a:ext uri="{FF2B5EF4-FFF2-40B4-BE49-F238E27FC236}">
                <a16:creationId xmlns:a16="http://schemas.microsoft.com/office/drawing/2014/main" id="{C8E047CF-1AF9-51BE-A777-69780ED9BAB6}"/>
              </a:ext>
            </a:extLst>
          </p:cNvPr>
          <p:cNvSpPr txBox="1"/>
          <p:nvPr/>
        </p:nvSpPr>
        <p:spPr>
          <a:xfrm>
            <a:off x="5019675" y="2816002"/>
            <a:ext cx="3821302"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8 454</a:t>
            </a:r>
            <a:endPar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endParaRPr>
          </a:p>
        </p:txBody>
      </p:sp>
      <p:sp>
        <p:nvSpPr>
          <p:cNvPr id="8" name="Rectangle 7">
            <a:extLst>
              <a:ext uri="{FF2B5EF4-FFF2-40B4-BE49-F238E27FC236}">
                <a16:creationId xmlns:a16="http://schemas.microsoft.com/office/drawing/2014/main" id="{A9D542B5-C430-154B-2C26-2628BADE3090}"/>
              </a:ext>
            </a:extLst>
          </p:cNvPr>
          <p:cNvSpPr/>
          <p:nvPr/>
        </p:nvSpPr>
        <p:spPr>
          <a:xfrm>
            <a:off x="3921935" y="3213924"/>
            <a:ext cx="551219" cy="188687"/>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Arial" panose="020B0604020202020204" pitchFamily="34" charset="0"/>
            </a:endParaRPr>
          </a:p>
        </p:txBody>
      </p:sp>
      <p:sp>
        <p:nvSpPr>
          <p:cNvPr id="9" name="Rectangle 8">
            <a:extLst>
              <a:ext uri="{FF2B5EF4-FFF2-40B4-BE49-F238E27FC236}">
                <a16:creationId xmlns:a16="http://schemas.microsoft.com/office/drawing/2014/main" id="{A90A3410-E5F5-36CE-A9C7-F40E1FA48930}"/>
              </a:ext>
            </a:extLst>
          </p:cNvPr>
          <p:cNvSpPr/>
          <p:nvPr/>
        </p:nvSpPr>
        <p:spPr>
          <a:xfrm flipV="1">
            <a:off x="4629151" y="4288648"/>
            <a:ext cx="3571874" cy="4571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Arial" panose="020B0604020202020204" pitchFamily="34" charset="0"/>
            </a:endParaRPr>
          </a:p>
        </p:txBody>
      </p:sp>
      <p:sp>
        <p:nvSpPr>
          <p:cNvPr id="10" name="TextBox 9">
            <a:extLst>
              <a:ext uri="{FF2B5EF4-FFF2-40B4-BE49-F238E27FC236}">
                <a16:creationId xmlns:a16="http://schemas.microsoft.com/office/drawing/2014/main" id="{B352C733-645F-44DF-97E0-6BA529E8D36F}"/>
              </a:ext>
            </a:extLst>
          </p:cNvPr>
          <p:cNvSpPr txBox="1"/>
          <p:nvPr/>
        </p:nvSpPr>
        <p:spPr>
          <a:xfrm>
            <a:off x="7427522" y="4033736"/>
            <a:ext cx="122613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3</a:t>
            </a:r>
          </a:p>
        </p:txBody>
      </p:sp>
      <p:sp>
        <p:nvSpPr>
          <p:cNvPr id="11" name="TextBox 10">
            <a:extLst>
              <a:ext uri="{FF2B5EF4-FFF2-40B4-BE49-F238E27FC236}">
                <a16:creationId xmlns:a16="http://schemas.microsoft.com/office/drawing/2014/main" id="{4B4FB4CB-DE1E-55B6-68F6-A9AE62F53682}"/>
              </a:ext>
            </a:extLst>
          </p:cNvPr>
          <p:cNvSpPr txBox="1"/>
          <p:nvPr/>
        </p:nvSpPr>
        <p:spPr>
          <a:xfrm>
            <a:off x="6726909" y="4025900"/>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7</a:t>
            </a:r>
          </a:p>
        </p:txBody>
      </p:sp>
      <p:sp>
        <p:nvSpPr>
          <p:cNvPr id="13" name="TextBox 12">
            <a:extLst>
              <a:ext uri="{FF2B5EF4-FFF2-40B4-BE49-F238E27FC236}">
                <a16:creationId xmlns:a16="http://schemas.microsoft.com/office/drawing/2014/main" id="{C91BCA8E-EDF8-B33A-0CC0-6DC4C9082DF1}"/>
              </a:ext>
            </a:extLst>
          </p:cNvPr>
          <p:cNvSpPr txBox="1"/>
          <p:nvPr/>
        </p:nvSpPr>
        <p:spPr>
          <a:xfrm>
            <a:off x="6038527" y="4039385"/>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1</a:t>
            </a:r>
          </a:p>
        </p:txBody>
      </p:sp>
      <p:sp>
        <p:nvSpPr>
          <p:cNvPr id="14" name="TextBox 13">
            <a:extLst>
              <a:ext uri="{FF2B5EF4-FFF2-40B4-BE49-F238E27FC236}">
                <a16:creationId xmlns:a16="http://schemas.microsoft.com/office/drawing/2014/main" id="{3D375781-8924-89F4-A5F1-0455D75AEA05}"/>
              </a:ext>
            </a:extLst>
          </p:cNvPr>
          <p:cNvSpPr txBox="1"/>
          <p:nvPr/>
        </p:nvSpPr>
        <p:spPr>
          <a:xfrm>
            <a:off x="5166351" y="4032351"/>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5</a:t>
            </a:r>
          </a:p>
        </p:txBody>
      </p:sp>
      <p:sp>
        <p:nvSpPr>
          <p:cNvPr id="15" name="Oval 14">
            <a:extLst>
              <a:ext uri="{FF2B5EF4-FFF2-40B4-BE49-F238E27FC236}">
                <a16:creationId xmlns:a16="http://schemas.microsoft.com/office/drawing/2014/main" id="{84D6D8D5-9001-6520-FD81-4529B572E368}"/>
              </a:ext>
            </a:extLst>
          </p:cNvPr>
          <p:cNvSpPr/>
          <p:nvPr/>
        </p:nvSpPr>
        <p:spPr>
          <a:xfrm>
            <a:off x="6335943" y="2857665"/>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188863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500"/>
                            </p:stCondLst>
                            <p:childTnLst>
                              <p:par>
                                <p:cTn id="39" presetID="10" presetClass="exit" presetSubtype="0" fill="hold" grpId="1" nodeType="after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p:bldP spid="11" grpId="0"/>
      <p:bldP spid="13" grpId="0"/>
      <p:bldP spid="14" grpId="0"/>
      <p:bldP spid="15" grpId="0" animBg="1"/>
      <p:bldP spid="1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ounded Rectangle 11">
            <a:extLst>
              <a:ext uri="{FF2B5EF4-FFF2-40B4-BE49-F238E27FC236}">
                <a16:creationId xmlns:a16="http://schemas.microsoft.com/office/drawing/2014/main" id="{82BFC6FD-BCB6-1665-FEB0-2DB4FE5605D0}"/>
              </a:ext>
            </a:extLst>
          </p:cNvPr>
          <p:cNvSpPr/>
          <p:nvPr/>
        </p:nvSpPr>
        <p:spPr>
          <a:xfrm>
            <a:off x="3436983" y="0"/>
            <a:ext cx="6154692" cy="1357707"/>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Calibri"/>
                <a:ea typeface="微软雅黑"/>
                <a:cs typeface="Arial" panose="020B0604020202020204" pitchFamily="34" charset="0"/>
              </a:rPr>
              <a:t>86 769 – 78 495</a:t>
            </a:r>
          </a:p>
        </p:txBody>
      </p:sp>
      <p:pic>
        <p:nvPicPr>
          <p:cNvPr id="5" name="Picture 2" descr="Bảng gỗ học sinh Hồng Hà (3447) | Shopee Việt Nam">
            <a:extLst>
              <a:ext uri="{FF2B5EF4-FFF2-40B4-BE49-F238E27FC236}">
                <a16:creationId xmlns:a16="http://schemas.microsoft.com/office/drawing/2014/main" id="{434EF951-4157-DC30-1645-F2850D8EBE7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85" t="18000" r="2691" b="17870"/>
          <a:stretch/>
        </p:blipFill>
        <p:spPr bwMode="auto">
          <a:xfrm>
            <a:off x="2347548" y="1529808"/>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0C0CD11-D299-7DFB-B920-72249743A5C3}"/>
              </a:ext>
            </a:extLst>
          </p:cNvPr>
          <p:cNvSpPr txBox="1"/>
          <p:nvPr/>
        </p:nvSpPr>
        <p:spPr>
          <a:xfrm>
            <a:off x="4305299" y="1579400"/>
            <a:ext cx="4600575"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86 769 </a:t>
            </a:r>
            <a:endPar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endParaRPr>
          </a:p>
        </p:txBody>
      </p:sp>
      <p:sp>
        <p:nvSpPr>
          <p:cNvPr id="7" name="TextBox 6">
            <a:extLst>
              <a:ext uri="{FF2B5EF4-FFF2-40B4-BE49-F238E27FC236}">
                <a16:creationId xmlns:a16="http://schemas.microsoft.com/office/drawing/2014/main" id="{C8E047CF-1AF9-51BE-A777-69780ED9BAB6}"/>
              </a:ext>
            </a:extLst>
          </p:cNvPr>
          <p:cNvSpPr txBox="1"/>
          <p:nvPr/>
        </p:nvSpPr>
        <p:spPr>
          <a:xfrm>
            <a:off x="4248150" y="2816002"/>
            <a:ext cx="4592827" cy="1569660"/>
          </a:xfrm>
          <a:prstGeom prst="rect">
            <a:avLst/>
          </a:prstGeom>
          <a:noFill/>
        </p:spPr>
        <p:txBody>
          <a:bodyPr wrap="square" rtlCol="0">
            <a:spAutoFit/>
          </a:bodyPr>
          <a:lstStyle/>
          <a:p>
            <a:pPr lvl="0">
              <a:defRPr/>
            </a:pPr>
            <a:r>
              <a:rPr lang="en-US" sz="9600" spc="600">
                <a:solidFill>
                  <a:prstClr val="white"/>
                </a:solidFill>
                <a:cs typeface="Arial" panose="020B0604020202020204" pitchFamily="34" charset="0"/>
              </a:rPr>
              <a:t>78 495</a:t>
            </a:r>
            <a:endPar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endParaRPr>
          </a:p>
        </p:txBody>
      </p:sp>
      <p:sp>
        <p:nvSpPr>
          <p:cNvPr id="8" name="Rectangle 7">
            <a:extLst>
              <a:ext uri="{FF2B5EF4-FFF2-40B4-BE49-F238E27FC236}">
                <a16:creationId xmlns:a16="http://schemas.microsoft.com/office/drawing/2014/main" id="{A9D542B5-C430-154B-2C26-2628BADE3090}"/>
              </a:ext>
            </a:extLst>
          </p:cNvPr>
          <p:cNvSpPr/>
          <p:nvPr/>
        </p:nvSpPr>
        <p:spPr>
          <a:xfrm>
            <a:off x="3512360" y="3042474"/>
            <a:ext cx="551219" cy="188687"/>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Arial" panose="020B0604020202020204" pitchFamily="34" charset="0"/>
            </a:endParaRPr>
          </a:p>
        </p:txBody>
      </p:sp>
      <p:sp>
        <p:nvSpPr>
          <p:cNvPr id="9" name="Rectangle 8">
            <a:extLst>
              <a:ext uri="{FF2B5EF4-FFF2-40B4-BE49-F238E27FC236}">
                <a16:creationId xmlns:a16="http://schemas.microsoft.com/office/drawing/2014/main" id="{A90A3410-E5F5-36CE-A9C7-F40E1FA48930}"/>
              </a:ext>
            </a:extLst>
          </p:cNvPr>
          <p:cNvSpPr/>
          <p:nvPr/>
        </p:nvSpPr>
        <p:spPr>
          <a:xfrm flipV="1">
            <a:off x="4629151" y="4288648"/>
            <a:ext cx="3571874" cy="4571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Arial" panose="020B0604020202020204" pitchFamily="34" charset="0"/>
            </a:endParaRPr>
          </a:p>
        </p:txBody>
      </p:sp>
      <p:sp>
        <p:nvSpPr>
          <p:cNvPr id="10" name="TextBox 9">
            <a:extLst>
              <a:ext uri="{FF2B5EF4-FFF2-40B4-BE49-F238E27FC236}">
                <a16:creationId xmlns:a16="http://schemas.microsoft.com/office/drawing/2014/main" id="{B352C733-645F-44DF-97E0-6BA529E8D36F}"/>
              </a:ext>
            </a:extLst>
          </p:cNvPr>
          <p:cNvSpPr txBox="1"/>
          <p:nvPr/>
        </p:nvSpPr>
        <p:spPr>
          <a:xfrm>
            <a:off x="7427522" y="4033736"/>
            <a:ext cx="122613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4</a:t>
            </a:r>
          </a:p>
        </p:txBody>
      </p:sp>
      <p:sp>
        <p:nvSpPr>
          <p:cNvPr id="11" name="TextBox 10">
            <a:extLst>
              <a:ext uri="{FF2B5EF4-FFF2-40B4-BE49-F238E27FC236}">
                <a16:creationId xmlns:a16="http://schemas.microsoft.com/office/drawing/2014/main" id="{4B4FB4CB-DE1E-55B6-68F6-A9AE62F53682}"/>
              </a:ext>
            </a:extLst>
          </p:cNvPr>
          <p:cNvSpPr txBox="1"/>
          <p:nvPr/>
        </p:nvSpPr>
        <p:spPr>
          <a:xfrm>
            <a:off x="6726909" y="4025900"/>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7</a:t>
            </a:r>
          </a:p>
        </p:txBody>
      </p:sp>
      <p:sp>
        <p:nvSpPr>
          <p:cNvPr id="13" name="TextBox 12">
            <a:extLst>
              <a:ext uri="{FF2B5EF4-FFF2-40B4-BE49-F238E27FC236}">
                <a16:creationId xmlns:a16="http://schemas.microsoft.com/office/drawing/2014/main" id="{C91BCA8E-EDF8-B33A-0CC0-6DC4C9082DF1}"/>
              </a:ext>
            </a:extLst>
          </p:cNvPr>
          <p:cNvSpPr txBox="1"/>
          <p:nvPr/>
        </p:nvSpPr>
        <p:spPr>
          <a:xfrm>
            <a:off x="6038527" y="4039385"/>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2</a:t>
            </a:r>
          </a:p>
        </p:txBody>
      </p:sp>
      <p:sp>
        <p:nvSpPr>
          <p:cNvPr id="14" name="TextBox 13">
            <a:extLst>
              <a:ext uri="{FF2B5EF4-FFF2-40B4-BE49-F238E27FC236}">
                <a16:creationId xmlns:a16="http://schemas.microsoft.com/office/drawing/2014/main" id="{3D375781-8924-89F4-A5F1-0455D75AEA05}"/>
              </a:ext>
            </a:extLst>
          </p:cNvPr>
          <p:cNvSpPr txBox="1"/>
          <p:nvPr/>
        </p:nvSpPr>
        <p:spPr>
          <a:xfrm>
            <a:off x="5166351" y="4032351"/>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8</a:t>
            </a:r>
          </a:p>
        </p:txBody>
      </p:sp>
      <p:sp>
        <p:nvSpPr>
          <p:cNvPr id="15" name="Oval 14">
            <a:extLst>
              <a:ext uri="{FF2B5EF4-FFF2-40B4-BE49-F238E27FC236}">
                <a16:creationId xmlns:a16="http://schemas.microsoft.com/office/drawing/2014/main" id="{84D6D8D5-9001-6520-FD81-4529B572E368}"/>
              </a:ext>
            </a:extLst>
          </p:cNvPr>
          <p:cNvSpPr/>
          <p:nvPr/>
        </p:nvSpPr>
        <p:spPr>
          <a:xfrm>
            <a:off x="6335943" y="2857665"/>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Oval 1">
            <a:extLst>
              <a:ext uri="{FF2B5EF4-FFF2-40B4-BE49-F238E27FC236}">
                <a16:creationId xmlns:a16="http://schemas.microsoft.com/office/drawing/2014/main" id="{083B7F0A-DE8D-3F43-15EB-9C0EB49F57C0}"/>
              </a:ext>
            </a:extLst>
          </p:cNvPr>
          <p:cNvSpPr/>
          <p:nvPr/>
        </p:nvSpPr>
        <p:spPr>
          <a:xfrm>
            <a:off x="4592868" y="2857665"/>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671621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500"/>
                            </p:stCondLst>
                            <p:childTnLst>
                              <p:par>
                                <p:cTn id="39" presetID="10" presetClass="exit" presetSubtype="0" fill="hold" grpId="1" nodeType="after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childTnLst>
                          </p:cTn>
                        </p:par>
                        <p:par>
                          <p:cTn id="57" fill="hold">
                            <p:stCondLst>
                              <p:cond delay="500"/>
                            </p:stCondLst>
                            <p:childTnLst>
                              <p:par>
                                <p:cTn id="58" presetID="10" presetClass="exit" presetSubtype="0" fill="hold" grpId="1" nodeType="afterEffect">
                                  <p:stCondLst>
                                    <p:cond delay="0"/>
                                  </p:stCondLst>
                                  <p:childTnLst>
                                    <p:animEffect transition="out" filter="fade">
                                      <p:cBhvr>
                                        <p:cTn id="59" dur="500"/>
                                        <p:tgtEl>
                                          <p:spTgt spid="2"/>
                                        </p:tgtEl>
                                      </p:cBhvr>
                                    </p:animEffect>
                                    <p:set>
                                      <p:cBhvr>
                                        <p:cTn id="60"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p:bldP spid="11" grpId="0"/>
      <p:bldP spid="13" grpId="0"/>
      <p:bldP spid="14" grpId="0"/>
      <p:bldP spid="15" grpId="0" animBg="1"/>
      <p:bldP spid="15" grpId="1" animBg="1"/>
      <p:bldP spid="2" grpId="0" animBg="1"/>
      <p:bldP spid="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artoon_astronaut_boy_202603260809">
            <a:hlinkClick r:id="" action="ppaction://media"/>
            <a:extLst>
              <a:ext uri="{FF2B5EF4-FFF2-40B4-BE49-F238E27FC236}">
                <a16:creationId xmlns:a16="http://schemas.microsoft.com/office/drawing/2014/main" id="{F4D9482F-B661-5BCF-BE92-BCBE938BCBDF}"/>
              </a:ext>
            </a:extLst>
          </p:cNvPr>
          <p:cNvPicPr>
            <a:picLocks noChangeAspect="1"/>
          </p:cNvPicPr>
          <p:nvPr>
            <a:videoFile r:link="rId1"/>
            <p:extLst>
              <p:ext uri="{DAA4B4D4-6D71-4841-9C94-3DE7FCFB9230}">
                <p14:media xmlns:p14="http://schemas.microsoft.com/office/powerpoint/2010/main" r:embed="rId2">
                  <p14:trim st="344"/>
                </p14:media>
              </p:ext>
            </p:extLst>
          </p:nvPr>
        </p:nvPicPr>
        <p:blipFill>
          <a:blip r:embed="rId5"/>
          <a:stretch>
            <a:fillRect/>
          </a:stretch>
        </p:blipFill>
        <p:spPr>
          <a:xfrm>
            <a:off x="0" y="0"/>
            <a:ext cx="12192000" cy="68580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5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grpSp>
        <p:nvGrpSpPr>
          <p:cNvPr id="421" name="Group 420"/>
          <p:cNvGrpSpPr/>
          <p:nvPr/>
        </p:nvGrpSpPr>
        <p:grpSpPr>
          <a:xfrm>
            <a:off x="203380" y="432435"/>
            <a:ext cx="11607856" cy="1336040"/>
            <a:chOff x="-177" y="635"/>
            <a:chExt cx="18050" cy="2104"/>
          </a:xfrm>
        </p:grpSpPr>
        <p:sp>
          <p:nvSpPr>
            <p:cNvPr id="422" name="Text Box 421"/>
            <p:cNvSpPr txBox="1"/>
            <p:nvPr/>
          </p:nvSpPr>
          <p:spPr>
            <a:xfrm>
              <a:off x="957" y="794"/>
              <a:ext cx="16916" cy="1945"/>
            </a:xfrm>
            <a:prstGeom prst="rect">
              <a:avLst/>
            </a:prstGeom>
            <a:solidFill>
              <a:srgbClr val="FFFE95"/>
            </a:solidFill>
            <a:ln>
              <a:solidFill>
                <a:srgbClr val="F03829"/>
              </a:solidFill>
            </a:ln>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Trong các phép tính dưới đây, những phép tính nào có kết quả bé hơn 6 000, những phép tính nào có kết quả lớn hơn 20 000?</a:t>
              </a:r>
              <a:endPar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endParaRPr>
            </a:p>
          </p:txBody>
        </p:sp>
        <p:grpSp>
          <p:nvGrpSpPr>
            <p:cNvPr id="423" name="组合 24"/>
            <p:cNvGrpSpPr/>
            <p:nvPr/>
          </p:nvGrpSpPr>
          <p:grpSpPr>
            <a:xfrm>
              <a:off x="-177" y="635"/>
              <a:ext cx="1334" cy="1210"/>
              <a:chOff x="5686354" y="1599839"/>
              <a:chExt cx="581207" cy="527780"/>
            </a:xfrm>
          </p:grpSpPr>
          <p:sp>
            <p:nvSpPr>
              <p:cNvPr id="424" name="椭圆 26"/>
              <p:cNvSpPr/>
              <p:nvPr/>
            </p:nvSpPr>
            <p:spPr>
              <a:xfrm>
                <a:off x="5742554" y="1642353"/>
                <a:ext cx="482701" cy="482701"/>
              </a:xfrm>
              <a:prstGeom prst="ellipse">
                <a:avLst/>
              </a:prstGeom>
              <a:solidFill>
                <a:srgbClr val="F03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charset="0"/>
                  <a:ea typeface="等线" panose="02010600030101010101" pitchFamily="2" charset="-122"/>
                  <a:cs typeface="Calibri" panose="020F0502020204030204" charset="0"/>
                </a:endParaRPr>
              </a:p>
            </p:txBody>
          </p:sp>
          <p:sp>
            <p:nvSpPr>
              <p:cNvPr id="425" name="文本框 27"/>
              <p:cNvSpPr txBox="1"/>
              <p:nvPr/>
            </p:nvSpPr>
            <p:spPr>
              <a:xfrm>
                <a:off x="5686354" y="1599839"/>
                <a:ext cx="581207" cy="52778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charset="0"/>
                    <a:ea typeface="Source Han Sans CN Medium" panose="020B0600000000000000" pitchFamily="34" charset="-122"/>
                    <a:cs typeface="Calibri" panose="020F0502020204030204" charset="0"/>
                  </a:rPr>
                  <a:t>2</a:t>
                </a:r>
              </a:p>
            </p:txBody>
          </p:sp>
        </p:grpSp>
      </p:grpSp>
      <p:grpSp>
        <p:nvGrpSpPr>
          <p:cNvPr id="17" name="Group 16">
            <a:extLst>
              <a:ext uri="{FF2B5EF4-FFF2-40B4-BE49-F238E27FC236}">
                <a16:creationId xmlns:a16="http://schemas.microsoft.com/office/drawing/2014/main" id="{0E13B198-9D48-2C51-B404-52CD9A9AB271}"/>
              </a:ext>
            </a:extLst>
          </p:cNvPr>
          <p:cNvGrpSpPr/>
          <p:nvPr/>
        </p:nvGrpSpPr>
        <p:grpSpPr>
          <a:xfrm>
            <a:off x="457196" y="1733546"/>
            <a:ext cx="3657607" cy="3657607"/>
            <a:chOff x="457196" y="1733546"/>
            <a:chExt cx="3657607" cy="3657607"/>
          </a:xfrm>
        </p:grpSpPr>
        <p:pic>
          <p:nvPicPr>
            <p:cNvPr id="12" name="Picture 11" descr="A picture containing silhouette&#10;&#10;Description automatically generated">
              <a:extLst>
                <a:ext uri="{FF2B5EF4-FFF2-40B4-BE49-F238E27FC236}">
                  <a16:creationId xmlns:a16="http://schemas.microsoft.com/office/drawing/2014/main" id="{6B49312C-1340-08E9-8780-9732AF6CB3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8842">
              <a:off x="457196" y="1733546"/>
              <a:ext cx="3657607" cy="3657607"/>
            </a:xfrm>
            <a:prstGeom prst="rect">
              <a:avLst/>
            </a:prstGeom>
          </p:spPr>
        </p:pic>
        <p:sp>
          <p:nvSpPr>
            <p:cNvPr id="16" name="TextBox 15">
              <a:extLst>
                <a:ext uri="{FF2B5EF4-FFF2-40B4-BE49-F238E27FC236}">
                  <a16:creationId xmlns:a16="http://schemas.microsoft.com/office/drawing/2014/main" id="{400F9CF2-4174-B8C2-4BD5-713E3C41287E}"/>
                </a:ext>
              </a:extLst>
            </p:cNvPr>
            <p:cNvSpPr txBox="1"/>
            <p:nvPr/>
          </p:nvSpPr>
          <p:spPr>
            <a:xfrm>
              <a:off x="1133475" y="3171825"/>
              <a:ext cx="2571750" cy="646331"/>
            </a:xfrm>
            <a:prstGeom prst="rect">
              <a:avLst/>
            </a:prstGeom>
            <a:noFill/>
          </p:spPr>
          <p:txBody>
            <a:bodyPr wrap="square" rtlCol="0">
              <a:spAutoFit/>
            </a:bodyPr>
            <a:lstStyle/>
            <a:p>
              <a:r>
                <a:rPr lang="en-US" sz="3600" dirty="0"/>
                <a:t>3500 + 2500</a:t>
              </a:r>
            </a:p>
          </p:txBody>
        </p:sp>
      </p:grpSp>
      <p:grpSp>
        <p:nvGrpSpPr>
          <p:cNvPr id="18" name="Group 17">
            <a:extLst>
              <a:ext uri="{FF2B5EF4-FFF2-40B4-BE49-F238E27FC236}">
                <a16:creationId xmlns:a16="http://schemas.microsoft.com/office/drawing/2014/main" id="{37EEF129-AC55-04B6-A0C2-C04710004F83}"/>
              </a:ext>
            </a:extLst>
          </p:cNvPr>
          <p:cNvGrpSpPr/>
          <p:nvPr/>
        </p:nvGrpSpPr>
        <p:grpSpPr>
          <a:xfrm>
            <a:off x="4305296" y="1552571"/>
            <a:ext cx="3657607" cy="3657607"/>
            <a:chOff x="457196" y="1733546"/>
            <a:chExt cx="3657607" cy="3657607"/>
          </a:xfrm>
        </p:grpSpPr>
        <p:pic>
          <p:nvPicPr>
            <p:cNvPr id="20" name="Picture 19" descr="A picture containing silhouette&#10;&#10;Description automatically generated">
              <a:extLst>
                <a:ext uri="{FF2B5EF4-FFF2-40B4-BE49-F238E27FC236}">
                  <a16:creationId xmlns:a16="http://schemas.microsoft.com/office/drawing/2014/main" id="{03C15EC2-9C60-AB37-2776-D02B4A09C0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8842">
              <a:off x="457196" y="1733546"/>
              <a:ext cx="3657607" cy="3657607"/>
            </a:xfrm>
            <a:prstGeom prst="rect">
              <a:avLst/>
            </a:prstGeom>
          </p:spPr>
        </p:pic>
        <p:sp>
          <p:nvSpPr>
            <p:cNvPr id="21" name="TextBox 20">
              <a:extLst>
                <a:ext uri="{FF2B5EF4-FFF2-40B4-BE49-F238E27FC236}">
                  <a16:creationId xmlns:a16="http://schemas.microsoft.com/office/drawing/2014/main" id="{6590E7F0-489E-10F4-D27E-0292D03EB296}"/>
                </a:ext>
              </a:extLst>
            </p:cNvPr>
            <p:cNvSpPr txBox="1"/>
            <p:nvPr/>
          </p:nvSpPr>
          <p:spPr>
            <a:xfrm>
              <a:off x="1133475" y="3171825"/>
              <a:ext cx="2571750" cy="646331"/>
            </a:xfrm>
            <a:prstGeom prst="rect">
              <a:avLst/>
            </a:prstGeom>
            <a:noFill/>
          </p:spPr>
          <p:txBody>
            <a:bodyPr wrap="square" rtlCol="0">
              <a:spAutoFit/>
            </a:bodyPr>
            <a:lstStyle/>
            <a:p>
              <a:r>
                <a:rPr lang="en-US" sz="3600" dirty="0"/>
                <a:t>4956 + 1000</a:t>
              </a:r>
            </a:p>
          </p:txBody>
        </p:sp>
      </p:grpSp>
      <p:grpSp>
        <p:nvGrpSpPr>
          <p:cNvPr id="22" name="Group 21">
            <a:extLst>
              <a:ext uri="{FF2B5EF4-FFF2-40B4-BE49-F238E27FC236}">
                <a16:creationId xmlns:a16="http://schemas.microsoft.com/office/drawing/2014/main" id="{E98ED64F-6453-0BBF-DDC8-389E48E37B88}"/>
              </a:ext>
            </a:extLst>
          </p:cNvPr>
          <p:cNvGrpSpPr/>
          <p:nvPr/>
        </p:nvGrpSpPr>
        <p:grpSpPr>
          <a:xfrm>
            <a:off x="7991471" y="1495421"/>
            <a:ext cx="3657607" cy="3657607"/>
            <a:chOff x="457196" y="1733546"/>
            <a:chExt cx="3657607" cy="3657607"/>
          </a:xfrm>
        </p:grpSpPr>
        <p:pic>
          <p:nvPicPr>
            <p:cNvPr id="23" name="Picture 22" descr="A picture containing silhouette&#10;&#10;Description automatically generated">
              <a:extLst>
                <a:ext uri="{FF2B5EF4-FFF2-40B4-BE49-F238E27FC236}">
                  <a16:creationId xmlns:a16="http://schemas.microsoft.com/office/drawing/2014/main" id="{337C5E99-F28B-3EB7-46FB-82E255BEA5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8842">
              <a:off x="457196" y="1733546"/>
              <a:ext cx="3657607" cy="3657607"/>
            </a:xfrm>
            <a:prstGeom prst="rect">
              <a:avLst/>
            </a:prstGeom>
          </p:spPr>
        </p:pic>
        <p:sp>
          <p:nvSpPr>
            <p:cNvPr id="24" name="TextBox 23">
              <a:extLst>
                <a:ext uri="{FF2B5EF4-FFF2-40B4-BE49-F238E27FC236}">
                  <a16:creationId xmlns:a16="http://schemas.microsoft.com/office/drawing/2014/main" id="{C3431E73-4F4A-CAB4-84DC-7EBB83C05569}"/>
                </a:ext>
              </a:extLst>
            </p:cNvPr>
            <p:cNvSpPr txBox="1"/>
            <p:nvPr/>
          </p:nvSpPr>
          <p:spPr>
            <a:xfrm>
              <a:off x="1133475" y="3171825"/>
              <a:ext cx="2971800" cy="646331"/>
            </a:xfrm>
            <a:prstGeom prst="rect">
              <a:avLst/>
            </a:prstGeom>
            <a:noFill/>
          </p:spPr>
          <p:txBody>
            <a:bodyPr wrap="square" rtlCol="0">
              <a:spAutoFit/>
            </a:bodyPr>
            <a:lstStyle/>
            <a:p>
              <a:r>
                <a:rPr lang="en-US" sz="3600" dirty="0"/>
                <a:t>15 000 + 6 000</a:t>
              </a:r>
            </a:p>
          </p:txBody>
        </p:sp>
      </p:grpSp>
      <p:grpSp>
        <p:nvGrpSpPr>
          <p:cNvPr id="26" name="Group 25">
            <a:extLst>
              <a:ext uri="{FF2B5EF4-FFF2-40B4-BE49-F238E27FC236}">
                <a16:creationId xmlns:a16="http://schemas.microsoft.com/office/drawing/2014/main" id="{478755DB-1959-4BD5-2762-BD3202B6B993}"/>
              </a:ext>
            </a:extLst>
          </p:cNvPr>
          <p:cNvGrpSpPr/>
          <p:nvPr/>
        </p:nvGrpSpPr>
        <p:grpSpPr>
          <a:xfrm>
            <a:off x="2362196" y="3629021"/>
            <a:ext cx="3657607" cy="3657607"/>
            <a:chOff x="457196" y="1733546"/>
            <a:chExt cx="3657607" cy="3657607"/>
          </a:xfrm>
        </p:grpSpPr>
        <p:pic>
          <p:nvPicPr>
            <p:cNvPr id="27" name="Picture 26" descr="A picture containing silhouette&#10;&#10;Description automatically generated">
              <a:extLst>
                <a:ext uri="{FF2B5EF4-FFF2-40B4-BE49-F238E27FC236}">
                  <a16:creationId xmlns:a16="http://schemas.microsoft.com/office/drawing/2014/main" id="{8B28F813-F6D4-DB2E-33BB-BB3CBAFB78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8842">
              <a:off x="457196" y="1733546"/>
              <a:ext cx="3657607" cy="3657607"/>
            </a:xfrm>
            <a:prstGeom prst="rect">
              <a:avLst/>
            </a:prstGeom>
          </p:spPr>
        </p:pic>
        <p:sp>
          <p:nvSpPr>
            <p:cNvPr id="28" name="TextBox 27">
              <a:extLst>
                <a:ext uri="{FF2B5EF4-FFF2-40B4-BE49-F238E27FC236}">
                  <a16:creationId xmlns:a16="http://schemas.microsoft.com/office/drawing/2014/main" id="{29C3D5BA-CF7E-5B25-6A98-AA977E17C001}"/>
                </a:ext>
              </a:extLst>
            </p:cNvPr>
            <p:cNvSpPr txBox="1"/>
            <p:nvPr/>
          </p:nvSpPr>
          <p:spPr>
            <a:xfrm>
              <a:off x="847725" y="3171825"/>
              <a:ext cx="3267075" cy="646331"/>
            </a:xfrm>
            <a:prstGeom prst="rect">
              <a:avLst/>
            </a:prstGeom>
            <a:noFill/>
          </p:spPr>
          <p:txBody>
            <a:bodyPr wrap="square" rtlCol="0">
              <a:spAutoFit/>
            </a:bodyPr>
            <a:lstStyle/>
            <a:p>
              <a:r>
                <a:rPr lang="en-US" sz="3600" dirty="0"/>
                <a:t>41 600 – 21 500</a:t>
              </a:r>
            </a:p>
          </p:txBody>
        </p:sp>
      </p:grpSp>
      <p:grpSp>
        <p:nvGrpSpPr>
          <p:cNvPr id="40" name="Group 39">
            <a:extLst>
              <a:ext uri="{FF2B5EF4-FFF2-40B4-BE49-F238E27FC236}">
                <a16:creationId xmlns:a16="http://schemas.microsoft.com/office/drawing/2014/main" id="{7A1CB4FA-F70A-6737-E14B-08ADD7FC8C49}"/>
              </a:ext>
            </a:extLst>
          </p:cNvPr>
          <p:cNvGrpSpPr/>
          <p:nvPr/>
        </p:nvGrpSpPr>
        <p:grpSpPr>
          <a:xfrm>
            <a:off x="6496046" y="3638546"/>
            <a:ext cx="3657607" cy="3657607"/>
            <a:chOff x="457196" y="1733546"/>
            <a:chExt cx="3657607" cy="3657607"/>
          </a:xfrm>
        </p:grpSpPr>
        <p:pic>
          <p:nvPicPr>
            <p:cNvPr id="41" name="Picture 40" descr="A picture containing silhouette&#10;&#10;Description automatically generated">
              <a:extLst>
                <a:ext uri="{FF2B5EF4-FFF2-40B4-BE49-F238E27FC236}">
                  <a16:creationId xmlns:a16="http://schemas.microsoft.com/office/drawing/2014/main" id="{69EBBDE4-A575-A496-3E89-96F8115C6D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8842">
              <a:off x="457196" y="1733546"/>
              <a:ext cx="3657607" cy="3657607"/>
            </a:xfrm>
            <a:prstGeom prst="rect">
              <a:avLst/>
            </a:prstGeom>
          </p:spPr>
        </p:pic>
        <p:sp>
          <p:nvSpPr>
            <p:cNvPr id="42" name="TextBox 41">
              <a:extLst>
                <a:ext uri="{FF2B5EF4-FFF2-40B4-BE49-F238E27FC236}">
                  <a16:creationId xmlns:a16="http://schemas.microsoft.com/office/drawing/2014/main" id="{B5BA6786-639D-C91D-7C9A-0F5AEAF03364}"/>
                </a:ext>
              </a:extLst>
            </p:cNvPr>
            <p:cNvSpPr txBox="1"/>
            <p:nvPr/>
          </p:nvSpPr>
          <p:spPr>
            <a:xfrm>
              <a:off x="1133475" y="3171825"/>
              <a:ext cx="2914650" cy="646331"/>
            </a:xfrm>
            <a:prstGeom prst="rect">
              <a:avLst/>
            </a:prstGeom>
            <a:noFill/>
          </p:spPr>
          <p:txBody>
            <a:bodyPr wrap="square" rtlCol="0">
              <a:spAutoFit/>
            </a:bodyPr>
            <a:lstStyle/>
            <a:p>
              <a:r>
                <a:rPr lang="en-US" sz="3600" dirty="0"/>
                <a:t>9 850 – 4 000</a:t>
              </a:r>
            </a:p>
          </p:txBody>
        </p:sp>
      </p:grpSp>
      <p:sp>
        <p:nvSpPr>
          <p:cNvPr id="45" name="TextBox 44">
            <a:extLst>
              <a:ext uri="{FF2B5EF4-FFF2-40B4-BE49-F238E27FC236}">
                <a16:creationId xmlns:a16="http://schemas.microsoft.com/office/drawing/2014/main" id="{853F5483-BE4D-E3DA-EE4B-2ACEEEB09BA3}"/>
              </a:ext>
            </a:extLst>
          </p:cNvPr>
          <p:cNvSpPr txBox="1"/>
          <p:nvPr/>
        </p:nvSpPr>
        <p:spPr>
          <a:xfrm>
            <a:off x="1543049" y="2686050"/>
            <a:ext cx="2333626" cy="646331"/>
          </a:xfrm>
          <a:prstGeom prst="rect">
            <a:avLst/>
          </a:prstGeom>
          <a:noFill/>
        </p:spPr>
        <p:txBody>
          <a:bodyPr wrap="square" rtlCol="0">
            <a:spAutoFit/>
          </a:bodyPr>
          <a:lstStyle/>
          <a:p>
            <a:r>
              <a:rPr lang="en-US" sz="3600" b="1" dirty="0">
                <a:solidFill>
                  <a:srgbClr val="FF0000"/>
                </a:solidFill>
              </a:rPr>
              <a:t>= 6 000</a:t>
            </a:r>
          </a:p>
        </p:txBody>
      </p:sp>
      <p:sp>
        <p:nvSpPr>
          <p:cNvPr id="46" name="TextBox 45">
            <a:extLst>
              <a:ext uri="{FF2B5EF4-FFF2-40B4-BE49-F238E27FC236}">
                <a16:creationId xmlns:a16="http://schemas.microsoft.com/office/drawing/2014/main" id="{5CC226A5-1B7C-9413-7AE3-91C9698F3E40}"/>
              </a:ext>
            </a:extLst>
          </p:cNvPr>
          <p:cNvSpPr txBox="1"/>
          <p:nvPr/>
        </p:nvSpPr>
        <p:spPr>
          <a:xfrm>
            <a:off x="5495924" y="2514600"/>
            <a:ext cx="2333626" cy="646331"/>
          </a:xfrm>
          <a:prstGeom prst="rect">
            <a:avLst/>
          </a:prstGeom>
          <a:noFill/>
        </p:spPr>
        <p:txBody>
          <a:bodyPr wrap="square" rtlCol="0">
            <a:spAutoFit/>
          </a:bodyPr>
          <a:lstStyle/>
          <a:p>
            <a:r>
              <a:rPr lang="en-US" sz="3600" b="1" dirty="0">
                <a:solidFill>
                  <a:srgbClr val="FF0000"/>
                </a:solidFill>
              </a:rPr>
              <a:t>= 5 956</a:t>
            </a:r>
          </a:p>
        </p:txBody>
      </p:sp>
      <p:sp>
        <p:nvSpPr>
          <p:cNvPr id="47" name="TextBox 46">
            <a:extLst>
              <a:ext uri="{FF2B5EF4-FFF2-40B4-BE49-F238E27FC236}">
                <a16:creationId xmlns:a16="http://schemas.microsoft.com/office/drawing/2014/main" id="{7AD1C267-04DD-B0EB-A24D-8649A63CE453}"/>
              </a:ext>
            </a:extLst>
          </p:cNvPr>
          <p:cNvSpPr txBox="1"/>
          <p:nvPr/>
        </p:nvSpPr>
        <p:spPr>
          <a:xfrm>
            <a:off x="9001124" y="2505075"/>
            <a:ext cx="2333626" cy="646331"/>
          </a:xfrm>
          <a:prstGeom prst="rect">
            <a:avLst/>
          </a:prstGeom>
          <a:noFill/>
        </p:spPr>
        <p:txBody>
          <a:bodyPr wrap="square" rtlCol="0">
            <a:spAutoFit/>
          </a:bodyPr>
          <a:lstStyle/>
          <a:p>
            <a:r>
              <a:rPr lang="en-US" sz="3600" b="1" dirty="0">
                <a:solidFill>
                  <a:srgbClr val="FF0000"/>
                </a:solidFill>
              </a:rPr>
              <a:t>= 21 000</a:t>
            </a:r>
          </a:p>
        </p:txBody>
      </p:sp>
      <p:sp>
        <p:nvSpPr>
          <p:cNvPr id="48" name="TextBox 47">
            <a:extLst>
              <a:ext uri="{FF2B5EF4-FFF2-40B4-BE49-F238E27FC236}">
                <a16:creationId xmlns:a16="http://schemas.microsoft.com/office/drawing/2014/main" id="{E846A543-3831-B997-0C65-76FD73C92226}"/>
              </a:ext>
            </a:extLst>
          </p:cNvPr>
          <p:cNvSpPr txBox="1"/>
          <p:nvPr/>
        </p:nvSpPr>
        <p:spPr>
          <a:xfrm>
            <a:off x="3371849" y="4543425"/>
            <a:ext cx="2333626" cy="646331"/>
          </a:xfrm>
          <a:prstGeom prst="rect">
            <a:avLst/>
          </a:prstGeom>
          <a:noFill/>
        </p:spPr>
        <p:txBody>
          <a:bodyPr wrap="square" rtlCol="0">
            <a:spAutoFit/>
          </a:bodyPr>
          <a:lstStyle/>
          <a:p>
            <a:r>
              <a:rPr lang="en-US" sz="3600" b="1" dirty="0">
                <a:solidFill>
                  <a:srgbClr val="FF0000"/>
                </a:solidFill>
              </a:rPr>
              <a:t>= 20 100</a:t>
            </a:r>
          </a:p>
        </p:txBody>
      </p:sp>
      <p:sp>
        <p:nvSpPr>
          <p:cNvPr id="49" name="TextBox 48">
            <a:extLst>
              <a:ext uri="{FF2B5EF4-FFF2-40B4-BE49-F238E27FC236}">
                <a16:creationId xmlns:a16="http://schemas.microsoft.com/office/drawing/2014/main" id="{707B9F94-6836-5149-9B8E-8304F4D27481}"/>
              </a:ext>
            </a:extLst>
          </p:cNvPr>
          <p:cNvSpPr txBox="1"/>
          <p:nvPr/>
        </p:nvSpPr>
        <p:spPr>
          <a:xfrm>
            <a:off x="7572374" y="4600575"/>
            <a:ext cx="2333626" cy="646331"/>
          </a:xfrm>
          <a:prstGeom prst="rect">
            <a:avLst/>
          </a:prstGeom>
          <a:noFill/>
        </p:spPr>
        <p:txBody>
          <a:bodyPr wrap="square" rtlCol="0">
            <a:spAutoFit/>
          </a:bodyPr>
          <a:lstStyle/>
          <a:p>
            <a:r>
              <a:rPr lang="en-US" sz="3600" b="1" dirty="0">
                <a:solidFill>
                  <a:srgbClr val="FF0000"/>
                </a:solidFill>
              </a:rPr>
              <a:t>= 5 850</a:t>
            </a:r>
          </a:p>
        </p:txBody>
      </p:sp>
      <p:cxnSp>
        <p:nvCxnSpPr>
          <p:cNvPr id="51" name="Straight Connector 50">
            <a:extLst>
              <a:ext uri="{FF2B5EF4-FFF2-40B4-BE49-F238E27FC236}">
                <a16:creationId xmlns:a16="http://schemas.microsoft.com/office/drawing/2014/main" id="{005BF116-3CAB-706A-56F1-565CA940F12B}"/>
              </a:ext>
            </a:extLst>
          </p:cNvPr>
          <p:cNvCxnSpPr/>
          <p:nvPr/>
        </p:nvCxnSpPr>
        <p:spPr>
          <a:xfrm>
            <a:off x="7400925" y="1095375"/>
            <a:ext cx="41243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D134407-2E1C-CEFC-AFB0-F9739E34EE60}"/>
              </a:ext>
            </a:extLst>
          </p:cNvPr>
          <p:cNvCxnSpPr>
            <a:cxnSpLocks/>
          </p:cNvCxnSpPr>
          <p:nvPr/>
        </p:nvCxnSpPr>
        <p:spPr>
          <a:xfrm>
            <a:off x="1009650" y="1647825"/>
            <a:ext cx="22574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55" name="Picture 54" descr="Shape&#10;&#10;Description automatically generated">
            <a:extLst>
              <a:ext uri="{FF2B5EF4-FFF2-40B4-BE49-F238E27FC236}">
                <a16:creationId xmlns:a16="http://schemas.microsoft.com/office/drawing/2014/main" id="{10549073-BB2A-2264-2A24-221A8BDCAF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51713" y="4127151"/>
            <a:ext cx="1459138" cy="1235423"/>
          </a:xfrm>
          <a:prstGeom prst="rect">
            <a:avLst/>
          </a:prstGeom>
        </p:spPr>
      </p:pic>
      <p:cxnSp>
        <p:nvCxnSpPr>
          <p:cNvPr id="56" name="Straight Connector 55">
            <a:extLst>
              <a:ext uri="{FF2B5EF4-FFF2-40B4-BE49-F238E27FC236}">
                <a16:creationId xmlns:a16="http://schemas.microsoft.com/office/drawing/2014/main" id="{71776CC4-C453-53BC-5B29-6E500D73EAE0}"/>
              </a:ext>
            </a:extLst>
          </p:cNvPr>
          <p:cNvCxnSpPr>
            <a:cxnSpLocks/>
          </p:cNvCxnSpPr>
          <p:nvPr/>
        </p:nvCxnSpPr>
        <p:spPr>
          <a:xfrm>
            <a:off x="4705350" y="1685925"/>
            <a:ext cx="7000875"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20B0FFCD-23CC-37C4-FBDB-64F2B4917D25}"/>
              </a:ext>
            </a:extLst>
          </p:cNvPr>
          <p:cNvSpPr/>
          <p:nvPr/>
        </p:nvSpPr>
        <p:spPr>
          <a:xfrm>
            <a:off x="8134350" y="1933575"/>
            <a:ext cx="3705225" cy="22860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E1B66EB5-9DC0-9DDC-85D6-E73AC5BFE733}"/>
              </a:ext>
            </a:extLst>
          </p:cNvPr>
          <p:cNvSpPr/>
          <p:nvPr/>
        </p:nvSpPr>
        <p:spPr>
          <a:xfrm>
            <a:off x="2447925" y="4124325"/>
            <a:ext cx="3705225" cy="22860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210104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Effect transition="in" filter="wipe(down)">
                                      <p:cBhvr>
                                        <p:cTn id="7" dur="500"/>
                                        <p:tgtEl>
                                          <p:spTgt spid="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6">
                                            <p:txEl>
                                              <p:pRg st="0" end="0"/>
                                            </p:txEl>
                                          </p:spTgt>
                                        </p:tgtEl>
                                        <p:attrNameLst>
                                          <p:attrName>style.visibility</p:attrName>
                                        </p:attrNameLst>
                                      </p:cBhvr>
                                      <p:to>
                                        <p:strVal val="visible"/>
                                      </p:to>
                                    </p:set>
                                    <p:animEffect transition="in" filter="wipe(down)">
                                      <p:cBhvr>
                                        <p:cTn id="12" dur="500"/>
                                        <p:tgtEl>
                                          <p:spTgt spid="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7">
                                            <p:txEl>
                                              <p:pRg st="0" end="0"/>
                                            </p:txEl>
                                          </p:spTgt>
                                        </p:tgtEl>
                                        <p:attrNameLst>
                                          <p:attrName>style.visibility</p:attrName>
                                        </p:attrNameLst>
                                      </p:cBhvr>
                                      <p:to>
                                        <p:strVal val="visible"/>
                                      </p:to>
                                    </p:set>
                                    <p:animEffect transition="in" filter="wipe(down)">
                                      <p:cBhvr>
                                        <p:cTn id="17" dur="500"/>
                                        <p:tgtEl>
                                          <p:spTgt spid="4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8">
                                            <p:txEl>
                                              <p:pRg st="0" end="0"/>
                                            </p:txEl>
                                          </p:spTgt>
                                        </p:tgtEl>
                                        <p:attrNameLst>
                                          <p:attrName>style.visibility</p:attrName>
                                        </p:attrNameLst>
                                      </p:cBhvr>
                                      <p:to>
                                        <p:strVal val="visible"/>
                                      </p:to>
                                    </p:set>
                                    <p:animEffect transition="in" filter="wipe(down)">
                                      <p:cBhvr>
                                        <p:cTn id="22" dur="500"/>
                                        <p:tgtEl>
                                          <p:spTgt spid="4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9">
                                            <p:txEl>
                                              <p:pRg st="0" end="0"/>
                                            </p:txEl>
                                          </p:spTgt>
                                        </p:tgtEl>
                                        <p:attrNameLst>
                                          <p:attrName>style.visibility</p:attrName>
                                        </p:attrNameLst>
                                      </p:cBhvr>
                                      <p:to>
                                        <p:strVal val="visible"/>
                                      </p:to>
                                    </p:set>
                                    <p:animEffect transition="in" filter="wipe(down)">
                                      <p:cBhvr>
                                        <p:cTn id="27" dur="500"/>
                                        <p:tgtEl>
                                          <p:spTgt spid="4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down)">
                                      <p:cBhvr>
                                        <p:cTn id="32" dur="500"/>
                                        <p:tgtEl>
                                          <p:spTgt spid="52"/>
                                        </p:tgtEl>
                                      </p:cBhvr>
                                    </p:animEffect>
                                  </p:childTnLst>
                                </p:cTn>
                              </p:par>
                              <p:par>
                                <p:cTn id="33" presetID="22" presetClass="entr" presetSubtype="4"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down)">
                                      <p:cBhvr>
                                        <p:cTn id="35" dur="500"/>
                                        <p:tgtEl>
                                          <p:spTgt spid="5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down)">
                                      <p:cBhvr>
                                        <p:cTn id="40" dur="500"/>
                                        <p:tgtEl>
                                          <p:spTgt spid="55"/>
                                        </p:tgtEl>
                                      </p:cBhvr>
                                    </p:animEffect>
                                  </p:childTnLst>
                                  <p:subTnLst>
                                    <p:audio>
                                      <p:cMediaNode>
                                        <p:cTn display="0" masterRel="sameClick">
                                          <p:stCondLst>
                                            <p:cond evt="begin" delay="0">
                                              <p:tn val="38"/>
                                            </p:cond>
                                          </p:stCondLst>
                                          <p:endCondLst>
                                            <p:cond evt="onStopAudio" delay="0">
                                              <p:tgtEl>
                                                <p:sldTgt/>
                                              </p:tgtEl>
                                            </p:cond>
                                          </p:endCondLst>
                                        </p:cTn>
                                        <p:tgtEl>
                                          <p:sndTgt r:embed="rId3" name="cashreg.wav"/>
                                        </p:tgtEl>
                                      </p:cMediaNode>
                                    </p:audio>
                                  </p:sub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down)">
                                      <p:cBhvr>
                                        <p:cTn id="45" dur="500"/>
                                        <p:tgtEl>
                                          <p:spTgt spid="5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down)">
                                      <p:cBhvr>
                                        <p:cTn id="50" dur="500"/>
                                        <p:tgtEl>
                                          <p:spTgt spid="58"/>
                                        </p:tgtEl>
                                      </p:cBhvr>
                                    </p:animEffect>
                                  </p:childTnLst>
                                  <p:subTnLst>
                                    <p:audio>
                                      <p:cMediaNode>
                                        <p:cTn display="0" masterRel="sameClick">
                                          <p:stCondLst>
                                            <p:cond evt="begin" delay="0">
                                              <p:tn val="48"/>
                                            </p:cond>
                                          </p:stCondLst>
                                          <p:endCondLst>
                                            <p:cond evt="onStopAudio" delay="0">
                                              <p:tgtEl>
                                                <p:sldTgt/>
                                              </p:tgtEl>
                                            </p:cond>
                                          </p:endCondLst>
                                        </p:cTn>
                                        <p:tgtEl>
                                          <p:sndTgt r:embed="rId3" name="cashreg.wav"/>
                                        </p:tgtEl>
                                      </p:cMediaNode>
                                    </p:audio>
                                  </p:sub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wipe(down)">
                                      <p:cBhvr>
                                        <p:cTn id="55" dur="500"/>
                                        <p:tgtEl>
                                          <p:spTgt spid="60"/>
                                        </p:tgtEl>
                                      </p:cBhvr>
                                    </p:animEffect>
                                  </p:childTnLst>
                                  <p:subTnLst>
                                    <p:audio>
                                      <p:cMediaNode>
                                        <p:cTn display="0" masterRel="sameClick">
                                          <p:stCondLst>
                                            <p:cond evt="begin" delay="0">
                                              <p:tn val="53"/>
                                            </p:cond>
                                          </p:stCondLst>
                                          <p:endCondLst>
                                            <p:cond evt="onStopAudio" delay="0">
                                              <p:tgtEl>
                                                <p:sldTgt/>
                                              </p:tgtEl>
                                            </p:cond>
                                          </p:endCondLst>
                                        </p:cTn>
                                        <p:tgtEl>
                                          <p:sndTgt r:embed="rId3"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E5F6084D-3EB5-419C-A749-D90A3D84235E}"/>
              </a:ext>
            </a:extLst>
          </p:cNvPr>
          <p:cNvGrpSpPr/>
          <p:nvPr/>
        </p:nvGrpSpPr>
        <p:grpSpPr>
          <a:xfrm>
            <a:off x="155736" y="191911"/>
            <a:ext cx="5491384" cy="768350"/>
            <a:chOff x="193" y="680"/>
            <a:chExt cx="8539" cy="1210"/>
          </a:xfrm>
        </p:grpSpPr>
        <p:sp>
          <p:nvSpPr>
            <p:cNvPr id="25" name="Text Box 421">
              <a:extLst>
                <a:ext uri="{FF2B5EF4-FFF2-40B4-BE49-F238E27FC236}">
                  <a16:creationId xmlns:a16="http://schemas.microsoft.com/office/drawing/2014/main" id="{D419902E-2B94-48F8-987D-5554279DAA4B}"/>
                </a:ext>
              </a:extLst>
            </p:cNvPr>
            <p:cNvSpPr txBox="1"/>
            <p:nvPr/>
          </p:nvSpPr>
          <p:spPr>
            <a:xfrm>
              <a:off x="1269" y="794"/>
              <a:ext cx="7463" cy="1014"/>
            </a:xfrm>
            <a:prstGeom prst="rect">
              <a:avLst/>
            </a:prstGeom>
            <a:solidFill>
              <a:srgbClr val="FFFE95"/>
            </a:solidFill>
            <a:ln>
              <a:solidFill>
                <a:srgbClr val="F03829"/>
              </a:solidFill>
            </a:ln>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Tính</a:t>
              </a:r>
              <a:r>
                <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giá</a:t>
              </a:r>
              <a:r>
                <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trị</a:t>
              </a:r>
              <a:r>
                <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của</a:t>
              </a:r>
              <a:r>
                <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biểu</a:t>
              </a:r>
              <a:r>
                <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thức</a:t>
              </a:r>
              <a:r>
                <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a:t>
              </a:r>
            </a:p>
          </p:txBody>
        </p:sp>
        <p:grpSp>
          <p:nvGrpSpPr>
            <p:cNvPr id="26" name="组合 24">
              <a:extLst>
                <a:ext uri="{FF2B5EF4-FFF2-40B4-BE49-F238E27FC236}">
                  <a16:creationId xmlns:a16="http://schemas.microsoft.com/office/drawing/2014/main" id="{D57C22DC-1085-4573-BA7A-69EBCFEDD6E3}"/>
                </a:ext>
              </a:extLst>
            </p:cNvPr>
            <p:cNvGrpSpPr/>
            <p:nvPr/>
          </p:nvGrpSpPr>
          <p:grpSpPr>
            <a:xfrm>
              <a:off x="193" y="680"/>
              <a:ext cx="1334" cy="1210"/>
              <a:chOff x="5847680" y="1619467"/>
              <a:chExt cx="581207" cy="527780"/>
            </a:xfrm>
          </p:grpSpPr>
          <p:sp>
            <p:nvSpPr>
              <p:cNvPr id="27" name="椭圆 26">
                <a:extLst>
                  <a:ext uri="{FF2B5EF4-FFF2-40B4-BE49-F238E27FC236}">
                    <a16:creationId xmlns:a16="http://schemas.microsoft.com/office/drawing/2014/main" id="{83280733-0D15-45C5-951C-96157DFC81AD}"/>
                  </a:ext>
                </a:extLst>
              </p:cNvPr>
              <p:cNvSpPr/>
              <p:nvPr/>
            </p:nvSpPr>
            <p:spPr>
              <a:xfrm>
                <a:off x="5903904" y="1661983"/>
                <a:ext cx="482701" cy="482701"/>
              </a:xfrm>
              <a:prstGeom prst="ellipse">
                <a:avLst/>
              </a:prstGeom>
              <a:solidFill>
                <a:srgbClr val="F03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charset="0"/>
                  <a:ea typeface="等线" panose="02010600030101010101" pitchFamily="2" charset="-122"/>
                  <a:cs typeface="Calibri" panose="020F0502020204030204" charset="0"/>
                </a:endParaRPr>
              </a:p>
            </p:txBody>
          </p:sp>
          <p:sp>
            <p:nvSpPr>
              <p:cNvPr id="28" name="文本框 27">
                <a:extLst>
                  <a:ext uri="{FF2B5EF4-FFF2-40B4-BE49-F238E27FC236}">
                    <a16:creationId xmlns:a16="http://schemas.microsoft.com/office/drawing/2014/main" id="{BBF70E16-0A2C-48C9-809E-E57FED3D3022}"/>
                  </a:ext>
                </a:extLst>
              </p:cNvPr>
              <p:cNvSpPr txBox="1"/>
              <p:nvPr/>
            </p:nvSpPr>
            <p:spPr>
              <a:xfrm>
                <a:off x="5847680" y="1619467"/>
                <a:ext cx="581207" cy="52778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charset="0"/>
                    <a:ea typeface="Source Han Sans CN Medium" panose="020B0600000000000000" pitchFamily="34" charset="-122"/>
                    <a:cs typeface="Calibri" panose="020F0502020204030204" charset="0"/>
                  </a:rPr>
                  <a:t>3</a:t>
                </a:r>
              </a:p>
            </p:txBody>
          </p:sp>
        </p:grpSp>
      </p:grpSp>
      <p:pic>
        <p:nvPicPr>
          <p:cNvPr id="2" name="Picture 1" descr="Picture1">
            <a:extLst>
              <a:ext uri="{FF2B5EF4-FFF2-40B4-BE49-F238E27FC236}">
                <a16:creationId xmlns:a16="http://schemas.microsoft.com/office/drawing/2014/main" id="{35AF6431-ECFE-6507-BB76-5F40FBAB792E}"/>
              </a:ext>
            </a:extLst>
          </p:cNvPr>
          <p:cNvPicPr>
            <a:picLocks noChangeAspect="1"/>
          </p:cNvPicPr>
          <p:nvPr/>
        </p:nvPicPr>
        <p:blipFill>
          <a:blip r:embed="rId4"/>
          <a:stretch>
            <a:fillRect/>
          </a:stretch>
        </p:blipFill>
        <p:spPr>
          <a:xfrm>
            <a:off x="138112" y="1262270"/>
            <a:ext cx="11629818" cy="5595730"/>
          </a:xfrm>
          <a:prstGeom prst="rect">
            <a:avLst/>
          </a:prstGeom>
        </p:spPr>
      </p:pic>
      <p:sp>
        <p:nvSpPr>
          <p:cNvPr id="4" name="TextBox 3">
            <a:extLst>
              <a:ext uri="{FF2B5EF4-FFF2-40B4-BE49-F238E27FC236}">
                <a16:creationId xmlns:a16="http://schemas.microsoft.com/office/drawing/2014/main" id="{1ADCA6E1-B28E-F7C7-7A06-4292F8B71B21}"/>
              </a:ext>
            </a:extLst>
          </p:cNvPr>
          <p:cNvSpPr txBox="1"/>
          <p:nvPr/>
        </p:nvSpPr>
        <p:spPr>
          <a:xfrm>
            <a:off x="962025" y="2076450"/>
            <a:ext cx="10229850" cy="615553"/>
          </a:xfrm>
          <a:prstGeom prst="rect">
            <a:avLst/>
          </a:prstGeom>
          <a:noFill/>
        </p:spPr>
        <p:txBody>
          <a:bodyPr wrap="square" rtlCol="0">
            <a:spAutoFit/>
          </a:bodyPr>
          <a:lstStyle/>
          <a:p>
            <a:pPr algn="just"/>
            <a:r>
              <a:rPr lang="pt-BR" sz="3400" b="1" i="0" dirty="0">
                <a:solidFill>
                  <a:srgbClr val="000000"/>
                </a:solidFill>
                <a:effectLst/>
              </a:rPr>
              <a:t>a) 4569 + 3721 – 500                   b) 9170 + (15729 – 7729)</a:t>
            </a:r>
          </a:p>
        </p:txBody>
      </p:sp>
      <p:sp>
        <p:nvSpPr>
          <p:cNvPr id="5" name="TextBox 4">
            <a:extLst>
              <a:ext uri="{FF2B5EF4-FFF2-40B4-BE49-F238E27FC236}">
                <a16:creationId xmlns:a16="http://schemas.microsoft.com/office/drawing/2014/main" id="{736477F4-F047-491D-0764-D6B4F5A2CCEA}"/>
              </a:ext>
            </a:extLst>
          </p:cNvPr>
          <p:cNvSpPr txBox="1"/>
          <p:nvPr/>
        </p:nvSpPr>
        <p:spPr>
          <a:xfrm>
            <a:off x="1238250" y="2705100"/>
            <a:ext cx="3162300" cy="615553"/>
          </a:xfrm>
          <a:prstGeom prst="rect">
            <a:avLst/>
          </a:prstGeom>
          <a:noFill/>
        </p:spPr>
        <p:txBody>
          <a:bodyPr wrap="square" rtlCol="0">
            <a:spAutoFit/>
          </a:bodyPr>
          <a:lstStyle/>
          <a:p>
            <a:r>
              <a:rPr lang="en-US" sz="3400" b="1" dirty="0"/>
              <a:t>= 8 290 – 500</a:t>
            </a:r>
          </a:p>
        </p:txBody>
      </p:sp>
      <p:sp>
        <p:nvSpPr>
          <p:cNvPr id="6" name="TextBox 5">
            <a:extLst>
              <a:ext uri="{FF2B5EF4-FFF2-40B4-BE49-F238E27FC236}">
                <a16:creationId xmlns:a16="http://schemas.microsoft.com/office/drawing/2014/main" id="{76086E12-693E-E744-4248-9B6BF7AF1B93}"/>
              </a:ext>
            </a:extLst>
          </p:cNvPr>
          <p:cNvSpPr txBox="1"/>
          <p:nvPr/>
        </p:nvSpPr>
        <p:spPr>
          <a:xfrm>
            <a:off x="1238250" y="3324225"/>
            <a:ext cx="3162300" cy="615553"/>
          </a:xfrm>
          <a:prstGeom prst="rect">
            <a:avLst/>
          </a:prstGeom>
          <a:noFill/>
        </p:spPr>
        <p:txBody>
          <a:bodyPr wrap="square" rtlCol="0">
            <a:spAutoFit/>
          </a:bodyPr>
          <a:lstStyle/>
          <a:p>
            <a:r>
              <a:rPr lang="en-US" sz="3400" b="1" dirty="0"/>
              <a:t>= 7 790</a:t>
            </a:r>
          </a:p>
        </p:txBody>
      </p:sp>
      <p:sp>
        <p:nvSpPr>
          <p:cNvPr id="8" name="TextBox 7">
            <a:extLst>
              <a:ext uri="{FF2B5EF4-FFF2-40B4-BE49-F238E27FC236}">
                <a16:creationId xmlns:a16="http://schemas.microsoft.com/office/drawing/2014/main" id="{5D5BA2FE-59AA-5834-200F-7F0C2CB0F3B9}"/>
              </a:ext>
            </a:extLst>
          </p:cNvPr>
          <p:cNvSpPr txBox="1"/>
          <p:nvPr/>
        </p:nvSpPr>
        <p:spPr>
          <a:xfrm>
            <a:off x="6715125" y="2638425"/>
            <a:ext cx="3162300" cy="615553"/>
          </a:xfrm>
          <a:prstGeom prst="rect">
            <a:avLst/>
          </a:prstGeom>
          <a:noFill/>
        </p:spPr>
        <p:txBody>
          <a:bodyPr wrap="square" rtlCol="0">
            <a:spAutoFit/>
          </a:bodyPr>
          <a:lstStyle/>
          <a:p>
            <a:r>
              <a:rPr lang="en-US" sz="3400" b="1" dirty="0"/>
              <a:t>= 9 170 + 8000</a:t>
            </a:r>
          </a:p>
        </p:txBody>
      </p:sp>
      <p:sp>
        <p:nvSpPr>
          <p:cNvPr id="9" name="TextBox 8">
            <a:extLst>
              <a:ext uri="{FF2B5EF4-FFF2-40B4-BE49-F238E27FC236}">
                <a16:creationId xmlns:a16="http://schemas.microsoft.com/office/drawing/2014/main" id="{F428B6A2-68E9-CA06-6E5D-2E4E8A9231EA}"/>
              </a:ext>
            </a:extLst>
          </p:cNvPr>
          <p:cNvSpPr txBox="1"/>
          <p:nvPr/>
        </p:nvSpPr>
        <p:spPr>
          <a:xfrm>
            <a:off x="6715125" y="3257550"/>
            <a:ext cx="3162300" cy="615553"/>
          </a:xfrm>
          <a:prstGeom prst="rect">
            <a:avLst/>
          </a:prstGeom>
          <a:noFill/>
        </p:spPr>
        <p:txBody>
          <a:bodyPr wrap="square" rtlCol="0">
            <a:spAutoFit/>
          </a:bodyPr>
          <a:lstStyle/>
          <a:p>
            <a:r>
              <a:rPr lang="en-US" sz="3400" b="1" dirty="0"/>
              <a:t>=  17 170</a:t>
            </a:r>
          </a:p>
        </p:txBody>
      </p:sp>
    </p:spTree>
    <p:extLst>
      <p:ext uri="{BB962C8B-B14F-4D97-AF65-F5344CB8AC3E}">
        <p14:creationId xmlns:p14="http://schemas.microsoft.com/office/powerpoint/2010/main" val="66750663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arn(inVertic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arn(inVertical)">
                                      <p:cBhvr>
                                        <p:cTn id="2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artoon_astronaut_boy_202603260743">
            <a:hlinkClick r:id="" action="ppaction://media"/>
            <a:extLst>
              <a:ext uri="{FF2B5EF4-FFF2-40B4-BE49-F238E27FC236}">
                <a16:creationId xmlns:a16="http://schemas.microsoft.com/office/drawing/2014/main" id="{84AD5B9A-EC5C-A308-93C0-1A14C08D448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82284363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E5F6084D-3EB5-419C-A749-D90A3D84235E}"/>
              </a:ext>
            </a:extLst>
          </p:cNvPr>
          <p:cNvGrpSpPr/>
          <p:nvPr/>
        </p:nvGrpSpPr>
        <p:grpSpPr>
          <a:xfrm>
            <a:off x="155736" y="191911"/>
            <a:ext cx="11712680" cy="1898015"/>
            <a:chOff x="193" y="680"/>
            <a:chExt cx="18213" cy="2989"/>
          </a:xfrm>
        </p:grpSpPr>
        <p:sp>
          <p:nvSpPr>
            <p:cNvPr id="25" name="Text Box 421">
              <a:extLst>
                <a:ext uri="{FF2B5EF4-FFF2-40B4-BE49-F238E27FC236}">
                  <a16:creationId xmlns:a16="http://schemas.microsoft.com/office/drawing/2014/main" id="{D419902E-2B94-48F8-987D-5554279DAA4B}"/>
                </a:ext>
              </a:extLst>
            </p:cNvPr>
            <p:cNvSpPr txBox="1"/>
            <p:nvPr/>
          </p:nvSpPr>
          <p:spPr>
            <a:xfrm>
              <a:off x="1269" y="794"/>
              <a:ext cx="17137" cy="2875"/>
            </a:xfrm>
            <a:prstGeom prst="rect">
              <a:avLst/>
            </a:prstGeom>
            <a:solidFill>
              <a:srgbClr val="FFFE95"/>
            </a:solidFill>
            <a:ln>
              <a:solidFill>
                <a:srgbClr val="F03829"/>
              </a:solidFill>
            </a:ln>
          </p:spPr>
          <p:txBody>
            <a:bodyPr wrap="square" rtlCol="0">
              <a:spAutoFit/>
            </a:bodyPr>
            <a:lstStyle/>
            <a:p>
              <a:pPr marL="0" marR="0" lvl="0" indent="0" algn="just" defTabSz="457200" rtl="0" eaLnBrk="1" fontAlgn="auto" latinLnBrk="0" hangingPunct="1">
                <a:lnSpc>
                  <a:spcPct val="12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Mai mua gấu bông hết 28 000 đồng, mua keo dán hết 3 000 đồng. Mai đưa cho cô bán hàng 50 000 đồng. Hỏi cô bán hàng trả lại cho Mai bao nhiêu tiền?</a:t>
              </a:r>
              <a:endPar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endParaRPr>
            </a:p>
          </p:txBody>
        </p:sp>
        <p:grpSp>
          <p:nvGrpSpPr>
            <p:cNvPr id="26" name="组合 24">
              <a:extLst>
                <a:ext uri="{FF2B5EF4-FFF2-40B4-BE49-F238E27FC236}">
                  <a16:creationId xmlns:a16="http://schemas.microsoft.com/office/drawing/2014/main" id="{D57C22DC-1085-4573-BA7A-69EBCFEDD6E3}"/>
                </a:ext>
              </a:extLst>
            </p:cNvPr>
            <p:cNvGrpSpPr/>
            <p:nvPr/>
          </p:nvGrpSpPr>
          <p:grpSpPr>
            <a:xfrm>
              <a:off x="193" y="680"/>
              <a:ext cx="1334" cy="1210"/>
              <a:chOff x="5847680" y="1619467"/>
              <a:chExt cx="581207" cy="527780"/>
            </a:xfrm>
          </p:grpSpPr>
          <p:sp>
            <p:nvSpPr>
              <p:cNvPr id="27" name="椭圆 26">
                <a:extLst>
                  <a:ext uri="{FF2B5EF4-FFF2-40B4-BE49-F238E27FC236}">
                    <a16:creationId xmlns:a16="http://schemas.microsoft.com/office/drawing/2014/main" id="{83280733-0D15-45C5-951C-96157DFC81AD}"/>
                  </a:ext>
                </a:extLst>
              </p:cNvPr>
              <p:cNvSpPr/>
              <p:nvPr/>
            </p:nvSpPr>
            <p:spPr>
              <a:xfrm>
                <a:off x="5903904" y="1661983"/>
                <a:ext cx="482701" cy="482701"/>
              </a:xfrm>
              <a:prstGeom prst="ellipse">
                <a:avLst/>
              </a:prstGeom>
              <a:solidFill>
                <a:srgbClr val="F03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charset="0"/>
                  <a:ea typeface="等线" panose="02010600030101010101" pitchFamily="2" charset="-122"/>
                  <a:cs typeface="Calibri" panose="020F0502020204030204" charset="0"/>
                </a:endParaRPr>
              </a:p>
            </p:txBody>
          </p:sp>
          <p:sp>
            <p:nvSpPr>
              <p:cNvPr id="28" name="文本框 27">
                <a:extLst>
                  <a:ext uri="{FF2B5EF4-FFF2-40B4-BE49-F238E27FC236}">
                    <a16:creationId xmlns:a16="http://schemas.microsoft.com/office/drawing/2014/main" id="{BBF70E16-0A2C-48C9-809E-E57FED3D3022}"/>
                  </a:ext>
                </a:extLst>
              </p:cNvPr>
              <p:cNvSpPr txBox="1"/>
              <p:nvPr/>
            </p:nvSpPr>
            <p:spPr>
              <a:xfrm>
                <a:off x="5847680" y="1619467"/>
                <a:ext cx="581207" cy="52778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charset="0"/>
                    <a:ea typeface="Source Han Sans CN Medium" panose="020B0600000000000000" pitchFamily="34" charset="-122"/>
                    <a:cs typeface="Calibri" panose="020F0502020204030204" charset="0"/>
                  </a:rPr>
                  <a:t>4</a:t>
                </a:r>
              </a:p>
            </p:txBody>
          </p:sp>
        </p:grpSp>
      </p:grpSp>
      <p:pic>
        <p:nvPicPr>
          <p:cNvPr id="2" name="Picture 1" descr="Picture1">
            <a:extLst>
              <a:ext uri="{FF2B5EF4-FFF2-40B4-BE49-F238E27FC236}">
                <a16:creationId xmlns:a16="http://schemas.microsoft.com/office/drawing/2014/main" id="{35AF6431-ECFE-6507-BB76-5F40FBAB792E}"/>
              </a:ext>
            </a:extLst>
          </p:cNvPr>
          <p:cNvPicPr>
            <a:picLocks noChangeAspect="1"/>
          </p:cNvPicPr>
          <p:nvPr/>
        </p:nvPicPr>
        <p:blipFill>
          <a:blip r:embed="rId4"/>
          <a:stretch>
            <a:fillRect/>
          </a:stretch>
        </p:blipFill>
        <p:spPr>
          <a:xfrm>
            <a:off x="138112" y="2266950"/>
            <a:ext cx="11629818" cy="4591050"/>
          </a:xfrm>
          <a:prstGeom prst="rect">
            <a:avLst/>
          </a:prstGeom>
        </p:spPr>
      </p:pic>
      <p:sp>
        <p:nvSpPr>
          <p:cNvPr id="3" name="TextBox 2">
            <a:extLst>
              <a:ext uri="{FF2B5EF4-FFF2-40B4-BE49-F238E27FC236}">
                <a16:creationId xmlns:a16="http://schemas.microsoft.com/office/drawing/2014/main" id="{7A1F055A-0751-84E8-6E23-DD6F33960A67}"/>
              </a:ext>
            </a:extLst>
          </p:cNvPr>
          <p:cNvSpPr txBox="1"/>
          <p:nvPr/>
        </p:nvSpPr>
        <p:spPr>
          <a:xfrm>
            <a:off x="1247775" y="3038475"/>
            <a:ext cx="9267825" cy="3046988"/>
          </a:xfrm>
          <a:prstGeom prst="rect">
            <a:avLst/>
          </a:prstGeom>
          <a:noFill/>
        </p:spPr>
        <p:txBody>
          <a:bodyPr wrap="square" rtlCol="0">
            <a:spAutoFit/>
          </a:bodyPr>
          <a:lstStyle/>
          <a:p>
            <a:pPr algn="ctr"/>
            <a:r>
              <a:rPr lang="en-US" sz="3200" b="1" u="sng" dirty="0" err="1">
                <a:solidFill>
                  <a:srgbClr val="FF0000"/>
                </a:solidFill>
              </a:rPr>
              <a:t>Bài</a:t>
            </a:r>
            <a:r>
              <a:rPr lang="en-US" sz="3200" b="1" u="sng" dirty="0">
                <a:solidFill>
                  <a:srgbClr val="FF0000"/>
                </a:solidFill>
              </a:rPr>
              <a:t> </a:t>
            </a:r>
            <a:r>
              <a:rPr lang="en-US" sz="3200" b="1" u="sng" dirty="0" err="1">
                <a:solidFill>
                  <a:srgbClr val="FF0000"/>
                </a:solidFill>
              </a:rPr>
              <a:t>giải</a:t>
            </a:r>
            <a:r>
              <a:rPr lang="en-US" sz="3200" b="1" u="sng" dirty="0">
                <a:solidFill>
                  <a:srgbClr val="FF0000"/>
                </a:solidFill>
              </a:rPr>
              <a:t>:</a:t>
            </a:r>
          </a:p>
          <a:p>
            <a:pPr algn="ctr"/>
            <a:r>
              <a:rPr lang="en-US" sz="3200" b="1" dirty="0">
                <a:solidFill>
                  <a:srgbClr val="FF0000"/>
                </a:solidFill>
              </a:rPr>
              <a:t>Mai </a:t>
            </a:r>
            <a:r>
              <a:rPr lang="en-US" sz="3200" b="1" dirty="0" err="1">
                <a:solidFill>
                  <a:srgbClr val="FF0000"/>
                </a:solidFill>
              </a:rPr>
              <a:t>mua</a:t>
            </a:r>
            <a:r>
              <a:rPr lang="en-US" sz="3200" b="1" dirty="0">
                <a:solidFill>
                  <a:srgbClr val="FF0000"/>
                </a:solidFill>
              </a:rPr>
              <a:t> </a:t>
            </a:r>
            <a:r>
              <a:rPr lang="en-US" sz="3200" b="1" dirty="0" err="1">
                <a:solidFill>
                  <a:srgbClr val="FF0000"/>
                </a:solidFill>
              </a:rPr>
              <a:t>gấu</a:t>
            </a:r>
            <a:r>
              <a:rPr lang="en-US" sz="3200" b="1" dirty="0">
                <a:solidFill>
                  <a:srgbClr val="FF0000"/>
                </a:solidFill>
              </a:rPr>
              <a:t> </a:t>
            </a:r>
            <a:r>
              <a:rPr lang="en-US" sz="3200" b="1" dirty="0" err="1">
                <a:solidFill>
                  <a:srgbClr val="FF0000"/>
                </a:solidFill>
              </a:rPr>
              <a:t>bông</a:t>
            </a:r>
            <a:r>
              <a:rPr lang="en-US" sz="3200" b="1" dirty="0">
                <a:solidFill>
                  <a:srgbClr val="FF0000"/>
                </a:solidFill>
              </a:rPr>
              <a:t> </a:t>
            </a:r>
            <a:r>
              <a:rPr lang="en-US" sz="3200" b="1" dirty="0" err="1">
                <a:solidFill>
                  <a:srgbClr val="FF0000"/>
                </a:solidFill>
              </a:rPr>
              <a:t>và</a:t>
            </a:r>
            <a:r>
              <a:rPr lang="en-US" sz="3200" b="1" dirty="0">
                <a:solidFill>
                  <a:srgbClr val="FF0000"/>
                </a:solidFill>
              </a:rPr>
              <a:t> </a:t>
            </a:r>
            <a:r>
              <a:rPr lang="en-US" sz="3200" b="1" dirty="0" err="1">
                <a:solidFill>
                  <a:srgbClr val="FF0000"/>
                </a:solidFill>
              </a:rPr>
              <a:t>gạo</a:t>
            </a:r>
            <a:r>
              <a:rPr lang="en-US" sz="3200" b="1" dirty="0">
                <a:solidFill>
                  <a:srgbClr val="FF0000"/>
                </a:solidFill>
              </a:rPr>
              <a:t> </a:t>
            </a:r>
            <a:r>
              <a:rPr lang="en-US" sz="3200" b="1" dirty="0" err="1">
                <a:solidFill>
                  <a:srgbClr val="FF0000"/>
                </a:solidFill>
              </a:rPr>
              <a:t>hết</a:t>
            </a:r>
            <a:r>
              <a:rPr lang="en-US" sz="3200" b="1" dirty="0">
                <a:solidFill>
                  <a:srgbClr val="FF0000"/>
                </a:solidFill>
              </a:rPr>
              <a:t> </a:t>
            </a:r>
            <a:r>
              <a:rPr lang="en-US" sz="3200" b="1" dirty="0" err="1">
                <a:solidFill>
                  <a:srgbClr val="FF0000"/>
                </a:solidFill>
              </a:rPr>
              <a:t>số</a:t>
            </a:r>
            <a:r>
              <a:rPr lang="en-US" sz="3200" b="1" dirty="0">
                <a:solidFill>
                  <a:srgbClr val="FF0000"/>
                </a:solidFill>
              </a:rPr>
              <a:t> </a:t>
            </a:r>
            <a:r>
              <a:rPr lang="en-US" sz="3200" b="1" dirty="0" err="1">
                <a:solidFill>
                  <a:srgbClr val="FF0000"/>
                </a:solidFill>
              </a:rPr>
              <a:t>tiền</a:t>
            </a:r>
            <a:r>
              <a:rPr lang="en-US" sz="3200" b="1" dirty="0">
                <a:solidFill>
                  <a:srgbClr val="FF0000"/>
                </a:solidFill>
              </a:rPr>
              <a:t> </a:t>
            </a:r>
            <a:r>
              <a:rPr lang="en-US" sz="3200" b="1" dirty="0" err="1">
                <a:solidFill>
                  <a:srgbClr val="FF0000"/>
                </a:solidFill>
              </a:rPr>
              <a:t>là</a:t>
            </a:r>
            <a:r>
              <a:rPr lang="en-US" sz="3200" b="1" dirty="0">
                <a:solidFill>
                  <a:srgbClr val="FF0000"/>
                </a:solidFill>
              </a:rPr>
              <a:t>:</a:t>
            </a:r>
          </a:p>
          <a:p>
            <a:pPr algn="ctr"/>
            <a:r>
              <a:rPr lang="en-US" sz="3200" b="1" dirty="0">
                <a:solidFill>
                  <a:srgbClr val="FF0000"/>
                </a:solidFill>
              </a:rPr>
              <a:t>28 000 + 3 000 = 31 000 (</a:t>
            </a:r>
            <a:r>
              <a:rPr lang="en-US" sz="3200" b="1" dirty="0" err="1">
                <a:solidFill>
                  <a:srgbClr val="FF0000"/>
                </a:solidFill>
              </a:rPr>
              <a:t>đồng</a:t>
            </a:r>
            <a:r>
              <a:rPr lang="en-US" sz="3200" b="1" dirty="0">
                <a:solidFill>
                  <a:srgbClr val="FF0000"/>
                </a:solidFill>
              </a:rPr>
              <a:t>)</a:t>
            </a:r>
          </a:p>
          <a:p>
            <a:pPr algn="ctr"/>
            <a:r>
              <a:rPr lang="en-US" sz="3200" b="1" dirty="0" err="1">
                <a:solidFill>
                  <a:srgbClr val="FF0000"/>
                </a:solidFill>
              </a:rPr>
              <a:t>Số</a:t>
            </a:r>
            <a:r>
              <a:rPr lang="en-US" sz="3200" b="1" dirty="0">
                <a:solidFill>
                  <a:srgbClr val="FF0000"/>
                </a:solidFill>
              </a:rPr>
              <a:t> </a:t>
            </a:r>
            <a:r>
              <a:rPr lang="en-US" sz="3200" b="1" dirty="0" err="1">
                <a:solidFill>
                  <a:srgbClr val="FF0000"/>
                </a:solidFill>
              </a:rPr>
              <a:t>tiền</a:t>
            </a:r>
            <a:r>
              <a:rPr lang="en-US" sz="3200" b="1" dirty="0">
                <a:solidFill>
                  <a:srgbClr val="FF0000"/>
                </a:solidFill>
              </a:rPr>
              <a:t> </a:t>
            </a:r>
            <a:r>
              <a:rPr lang="en-US" sz="3200" b="1" dirty="0" err="1">
                <a:solidFill>
                  <a:srgbClr val="FF0000"/>
                </a:solidFill>
              </a:rPr>
              <a:t>cô</a:t>
            </a:r>
            <a:r>
              <a:rPr lang="en-US" sz="3200" b="1" dirty="0">
                <a:solidFill>
                  <a:srgbClr val="FF0000"/>
                </a:solidFill>
              </a:rPr>
              <a:t> </a:t>
            </a:r>
            <a:r>
              <a:rPr lang="en-US" sz="3200" b="1" dirty="0" err="1">
                <a:solidFill>
                  <a:srgbClr val="FF0000"/>
                </a:solidFill>
              </a:rPr>
              <a:t>bán</a:t>
            </a:r>
            <a:r>
              <a:rPr lang="en-US" sz="3200" b="1" dirty="0">
                <a:solidFill>
                  <a:srgbClr val="FF0000"/>
                </a:solidFill>
              </a:rPr>
              <a:t> </a:t>
            </a:r>
            <a:r>
              <a:rPr lang="en-US" sz="3200" b="1" dirty="0" err="1">
                <a:solidFill>
                  <a:srgbClr val="FF0000"/>
                </a:solidFill>
              </a:rPr>
              <a:t>hàng</a:t>
            </a:r>
            <a:r>
              <a:rPr lang="en-US" sz="3200" b="1" dirty="0">
                <a:solidFill>
                  <a:srgbClr val="FF0000"/>
                </a:solidFill>
              </a:rPr>
              <a:t> </a:t>
            </a:r>
            <a:r>
              <a:rPr lang="en-US" sz="3200" b="1" dirty="0" err="1">
                <a:solidFill>
                  <a:srgbClr val="FF0000"/>
                </a:solidFill>
              </a:rPr>
              <a:t>phải</a:t>
            </a:r>
            <a:r>
              <a:rPr lang="en-US" sz="3200" b="1" dirty="0">
                <a:solidFill>
                  <a:srgbClr val="FF0000"/>
                </a:solidFill>
              </a:rPr>
              <a:t> </a:t>
            </a:r>
            <a:r>
              <a:rPr lang="en-US" sz="3200" b="1" dirty="0" err="1">
                <a:solidFill>
                  <a:srgbClr val="FF0000"/>
                </a:solidFill>
              </a:rPr>
              <a:t>trả</a:t>
            </a:r>
            <a:r>
              <a:rPr lang="en-US" sz="3200" b="1" dirty="0">
                <a:solidFill>
                  <a:srgbClr val="FF0000"/>
                </a:solidFill>
              </a:rPr>
              <a:t> </a:t>
            </a:r>
            <a:r>
              <a:rPr lang="en-US" sz="3200" b="1" dirty="0" err="1">
                <a:solidFill>
                  <a:srgbClr val="FF0000"/>
                </a:solidFill>
              </a:rPr>
              <a:t>lại</a:t>
            </a:r>
            <a:r>
              <a:rPr lang="en-US" sz="3200" b="1" dirty="0">
                <a:solidFill>
                  <a:srgbClr val="FF0000"/>
                </a:solidFill>
              </a:rPr>
              <a:t> </a:t>
            </a:r>
            <a:r>
              <a:rPr lang="en-US" sz="3200" b="1" dirty="0" err="1">
                <a:solidFill>
                  <a:srgbClr val="FF0000"/>
                </a:solidFill>
              </a:rPr>
              <a:t>cho</a:t>
            </a:r>
            <a:r>
              <a:rPr lang="en-US" sz="3200" b="1" dirty="0">
                <a:solidFill>
                  <a:srgbClr val="FF0000"/>
                </a:solidFill>
              </a:rPr>
              <a:t> Mai </a:t>
            </a:r>
            <a:r>
              <a:rPr lang="en-US" sz="3200" b="1" dirty="0" err="1">
                <a:solidFill>
                  <a:srgbClr val="FF0000"/>
                </a:solidFill>
              </a:rPr>
              <a:t>là</a:t>
            </a:r>
            <a:r>
              <a:rPr lang="en-US" sz="3200" b="1" dirty="0">
                <a:solidFill>
                  <a:srgbClr val="FF0000"/>
                </a:solidFill>
              </a:rPr>
              <a:t>:</a:t>
            </a:r>
          </a:p>
          <a:p>
            <a:pPr algn="ctr"/>
            <a:r>
              <a:rPr lang="en-US" sz="3200" b="1" dirty="0">
                <a:solidFill>
                  <a:srgbClr val="FF0000"/>
                </a:solidFill>
              </a:rPr>
              <a:t>50 000 – 31 000 = 19 000 (</a:t>
            </a:r>
            <a:r>
              <a:rPr lang="en-US" sz="3200" b="1" dirty="0" err="1">
                <a:solidFill>
                  <a:srgbClr val="FF0000"/>
                </a:solidFill>
              </a:rPr>
              <a:t>đồng</a:t>
            </a:r>
            <a:r>
              <a:rPr lang="en-US" sz="3200" b="1" dirty="0">
                <a:solidFill>
                  <a:srgbClr val="FF0000"/>
                </a:solidFill>
              </a:rPr>
              <a:t>)</a:t>
            </a:r>
          </a:p>
          <a:p>
            <a:pPr algn="r"/>
            <a:r>
              <a:rPr lang="en-US" sz="3200" b="1" dirty="0" err="1">
                <a:solidFill>
                  <a:srgbClr val="FF0000"/>
                </a:solidFill>
              </a:rPr>
              <a:t>Đáp</a:t>
            </a:r>
            <a:r>
              <a:rPr lang="en-US" sz="3200" b="1" dirty="0">
                <a:solidFill>
                  <a:srgbClr val="FF0000"/>
                </a:solidFill>
              </a:rPr>
              <a:t> </a:t>
            </a:r>
            <a:r>
              <a:rPr lang="en-US" sz="3200" b="1" dirty="0" err="1">
                <a:solidFill>
                  <a:srgbClr val="FF0000"/>
                </a:solidFill>
              </a:rPr>
              <a:t>số</a:t>
            </a:r>
            <a:r>
              <a:rPr lang="en-US" sz="3200" b="1" dirty="0">
                <a:solidFill>
                  <a:srgbClr val="FF0000"/>
                </a:solidFill>
              </a:rPr>
              <a:t>: 19 000 </a:t>
            </a:r>
            <a:r>
              <a:rPr lang="en-US" sz="3200" b="1" dirty="0" err="1">
                <a:solidFill>
                  <a:srgbClr val="FF0000"/>
                </a:solidFill>
              </a:rPr>
              <a:t>đồng</a:t>
            </a:r>
            <a:endParaRPr lang="en-US" sz="3200" b="1" dirty="0">
              <a:solidFill>
                <a:srgbClr val="FF0000"/>
              </a:solidFill>
            </a:endParaRPr>
          </a:p>
        </p:txBody>
      </p:sp>
    </p:spTree>
    <p:extLst>
      <p:ext uri="{BB962C8B-B14F-4D97-AF65-F5344CB8AC3E}">
        <p14:creationId xmlns:p14="http://schemas.microsoft.com/office/powerpoint/2010/main" val="428459520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E5F6084D-3EB5-419C-A749-D90A3D84235E}"/>
              </a:ext>
            </a:extLst>
          </p:cNvPr>
          <p:cNvGrpSpPr/>
          <p:nvPr/>
        </p:nvGrpSpPr>
        <p:grpSpPr>
          <a:xfrm>
            <a:off x="155736" y="191911"/>
            <a:ext cx="4625779" cy="768350"/>
            <a:chOff x="193" y="680"/>
            <a:chExt cx="7193" cy="1210"/>
          </a:xfrm>
        </p:grpSpPr>
        <p:sp>
          <p:nvSpPr>
            <p:cNvPr id="25" name="Text Box 421">
              <a:extLst>
                <a:ext uri="{FF2B5EF4-FFF2-40B4-BE49-F238E27FC236}">
                  <a16:creationId xmlns:a16="http://schemas.microsoft.com/office/drawing/2014/main" id="{D419902E-2B94-48F8-987D-5554279DAA4B}"/>
                </a:ext>
              </a:extLst>
            </p:cNvPr>
            <p:cNvSpPr txBox="1"/>
            <p:nvPr/>
          </p:nvSpPr>
          <p:spPr>
            <a:xfrm>
              <a:off x="1269" y="794"/>
              <a:ext cx="6117" cy="1014"/>
            </a:xfrm>
            <a:prstGeom prst="rect">
              <a:avLst/>
            </a:prstGeom>
            <a:solidFill>
              <a:srgbClr val="FFFE95"/>
            </a:solidFill>
            <a:ln>
              <a:solidFill>
                <a:srgbClr val="F03829"/>
              </a:solidFill>
            </a:ln>
          </p:spPr>
          <p:txBody>
            <a:bodyPr wrap="square" rtlCol="0">
              <a:spAutoFit/>
            </a:bodyPr>
            <a:lstStyle/>
            <a:p>
              <a:pPr marL="0" marR="0" lvl="0" indent="0" algn="just" defTabSz="457200" rtl="0" eaLnBrk="1" fontAlgn="auto" latinLnBrk="0" hangingPunct="1">
                <a:lnSpc>
                  <a:spcPct val="120000"/>
                </a:lnSpc>
                <a:spcBef>
                  <a:spcPts val="0"/>
                </a:spcBef>
                <a:spcAft>
                  <a:spcPts val="0"/>
                </a:spcAft>
                <a:buClrTx/>
                <a:buSzTx/>
                <a:buFontTx/>
                <a:buNone/>
                <a:tabLst/>
                <a:defRPr/>
              </a:pPr>
              <a:r>
                <a:rPr kumimoji="0" lang="vi-VN"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Tìm chữ số thích hợp:</a:t>
              </a:r>
              <a:endPar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endParaRPr>
            </a:p>
          </p:txBody>
        </p:sp>
        <p:grpSp>
          <p:nvGrpSpPr>
            <p:cNvPr id="26" name="组合 24">
              <a:extLst>
                <a:ext uri="{FF2B5EF4-FFF2-40B4-BE49-F238E27FC236}">
                  <a16:creationId xmlns:a16="http://schemas.microsoft.com/office/drawing/2014/main" id="{D57C22DC-1085-4573-BA7A-69EBCFEDD6E3}"/>
                </a:ext>
              </a:extLst>
            </p:cNvPr>
            <p:cNvGrpSpPr/>
            <p:nvPr/>
          </p:nvGrpSpPr>
          <p:grpSpPr>
            <a:xfrm>
              <a:off x="193" y="680"/>
              <a:ext cx="1334" cy="1210"/>
              <a:chOff x="5847680" y="1619467"/>
              <a:chExt cx="581207" cy="527780"/>
            </a:xfrm>
          </p:grpSpPr>
          <p:sp>
            <p:nvSpPr>
              <p:cNvPr id="27" name="椭圆 26">
                <a:extLst>
                  <a:ext uri="{FF2B5EF4-FFF2-40B4-BE49-F238E27FC236}">
                    <a16:creationId xmlns:a16="http://schemas.microsoft.com/office/drawing/2014/main" id="{83280733-0D15-45C5-951C-96157DFC81AD}"/>
                  </a:ext>
                </a:extLst>
              </p:cNvPr>
              <p:cNvSpPr/>
              <p:nvPr/>
            </p:nvSpPr>
            <p:spPr>
              <a:xfrm>
                <a:off x="5903904" y="1661983"/>
                <a:ext cx="482701" cy="482701"/>
              </a:xfrm>
              <a:prstGeom prst="ellipse">
                <a:avLst/>
              </a:prstGeom>
              <a:solidFill>
                <a:srgbClr val="F03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charset="0"/>
                  <a:ea typeface="等线" panose="02010600030101010101" pitchFamily="2" charset="-122"/>
                  <a:cs typeface="Calibri" panose="020F0502020204030204" charset="0"/>
                </a:endParaRPr>
              </a:p>
            </p:txBody>
          </p:sp>
          <p:sp>
            <p:nvSpPr>
              <p:cNvPr id="28" name="文本框 27">
                <a:extLst>
                  <a:ext uri="{FF2B5EF4-FFF2-40B4-BE49-F238E27FC236}">
                    <a16:creationId xmlns:a16="http://schemas.microsoft.com/office/drawing/2014/main" id="{BBF70E16-0A2C-48C9-809E-E57FED3D3022}"/>
                  </a:ext>
                </a:extLst>
              </p:cNvPr>
              <p:cNvSpPr txBox="1"/>
              <p:nvPr/>
            </p:nvSpPr>
            <p:spPr>
              <a:xfrm>
                <a:off x="5847680" y="1619467"/>
                <a:ext cx="581207" cy="52778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charset="0"/>
                    <a:ea typeface="Source Han Sans CN Medium" panose="020B0600000000000000" pitchFamily="34" charset="-122"/>
                    <a:cs typeface="Calibri" panose="020F0502020204030204" charset="0"/>
                  </a:rPr>
                  <a:t>5</a:t>
                </a:r>
              </a:p>
            </p:txBody>
          </p:sp>
        </p:grpSp>
      </p:grpSp>
      <p:pic>
        <p:nvPicPr>
          <p:cNvPr id="2" name="Picture 1" descr="Picture1">
            <a:extLst>
              <a:ext uri="{FF2B5EF4-FFF2-40B4-BE49-F238E27FC236}">
                <a16:creationId xmlns:a16="http://schemas.microsoft.com/office/drawing/2014/main" id="{35AF6431-ECFE-6507-BB76-5F40FBAB792E}"/>
              </a:ext>
            </a:extLst>
          </p:cNvPr>
          <p:cNvPicPr>
            <a:picLocks noChangeAspect="1"/>
          </p:cNvPicPr>
          <p:nvPr/>
        </p:nvPicPr>
        <p:blipFill>
          <a:blip r:embed="rId4"/>
          <a:stretch>
            <a:fillRect/>
          </a:stretch>
        </p:blipFill>
        <p:spPr>
          <a:xfrm>
            <a:off x="138112" y="1114425"/>
            <a:ext cx="11629818" cy="5743575"/>
          </a:xfrm>
          <a:prstGeom prst="rect">
            <a:avLst/>
          </a:prstGeom>
        </p:spPr>
      </p:pic>
      <p:pic>
        <p:nvPicPr>
          <p:cNvPr id="5" name="Picture 4">
            <a:extLst>
              <a:ext uri="{FF2B5EF4-FFF2-40B4-BE49-F238E27FC236}">
                <a16:creationId xmlns:a16="http://schemas.microsoft.com/office/drawing/2014/main" id="{F5CCD9B9-052C-0D45-56E5-FE3B373ED42F}"/>
              </a:ext>
            </a:extLst>
          </p:cNvPr>
          <p:cNvPicPr>
            <a:picLocks noChangeAspect="1"/>
          </p:cNvPicPr>
          <p:nvPr/>
        </p:nvPicPr>
        <p:blipFill>
          <a:blip r:embed="rId5"/>
          <a:stretch>
            <a:fillRect/>
          </a:stretch>
        </p:blipFill>
        <p:spPr>
          <a:xfrm>
            <a:off x="1062037" y="2476499"/>
            <a:ext cx="4651070" cy="2638425"/>
          </a:xfrm>
          <a:prstGeom prst="rect">
            <a:avLst/>
          </a:prstGeom>
        </p:spPr>
      </p:pic>
      <p:pic>
        <p:nvPicPr>
          <p:cNvPr id="7" name="Picture 6">
            <a:extLst>
              <a:ext uri="{FF2B5EF4-FFF2-40B4-BE49-F238E27FC236}">
                <a16:creationId xmlns:a16="http://schemas.microsoft.com/office/drawing/2014/main" id="{A844F73C-F7F0-9D6E-1A3C-6BCC0EB3B2AB}"/>
              </a:ext>
            </a:extLst>
          </p:cNvPr>
          <p:cNvPicPr>
            <a:picLocks noChangeAspect="1"/>
          </p:cNvPicPr>
          <p:nvPr/>
        </p:nvPicPr>
        <p:blipFill>
          <a:blip r:embed="rId6"/>
          <a:stretch>
            <a:fillRect/>
          </a:stretch>
        </p:blipFill>
        <p:spPr>
          <a:xfrm>
            <a:off x="6376987" y="2328862"/>
            <a:ext cx="4202186" cy="2509838"/>
          </a:xfrm>
          <a:prstGeom prst="rect">
            <a:avLst/>
          </a:prstGeom>
        </p:spPr>
      </p:pic>
      <p:sp>
        <p:nvSpPr>
          <p:cNvPr id="8" name="Rectangle: Rounded Corners 7">
            <a:extLst>
              <a:ext uri="{FF2B5EF4-FFF2-40B4-BE49-F238E27FC236}">
                <a16:creationId xmlns:a16="http://schemas.microsoft.com/office/drawing/2014/main" id="{EB55A824-7E25-48A0-7178-4974B38956AF}"/>
              </a:ext>
            </a:extLst>
          </p:cNvPr>
          <p:cNvSpPr/>
          <p:nvPr/>
        </p:nvSpPr>
        <p:spPr>
          <a:xfrm>
            <a:off x="4524375" y="3505200"/>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2</a:t>
            </a:r>
          </a:p>
        </p:txBody>
      </p:sp>
      <p:sp>
        <p:nvSpPr>
          <p:cNvPr id="9" name="Rectangle: Rounded Corners 8">
            <a:extLst>
              <a:ext uri="{FF2B5EF4-FFF2-40B4-BE49-F238E27FC236}">
                <a16:creationId xmlns:a16="http://schemas.microsoft.com/office/drawing/2014/main" id="{6FDE22CE-18E7-0C3D-92CC-8B06C47EF015}"/>
              </a:ext>
            </a:extLst>
          </p:cNvPr>
          <p:cNvSpPr/>
          <p:nvPr/>
        </p:nvSpPr>
        <p:spPr>
          <a:xfrm>
            <a:off x="3943350" y="4352925"/>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3</a:t>
            </a:r>
          </a:p>
        </p:txBody>
      </p:sp>
      <p:sp>
        <p:nvSpPr>
          <p:cNvPr id="10" name="Oval 9">
            <a:extLst>
              <a:ext uri="{FF2B5EF4-FFF2-40B4-BE49-F238E27FC236}">
                <a16:creationId xmlns:a16="http://schemas.microsoft.com/office/drawing/2014/main" id="{D717BD26-4DFE-E591-E557-08B32C3FF412}"/>
              </a:ext>
            </a:extLst>
          </p:cNvPr>
          <p:cNvSpPr/>
          <p:nvPr/>
        </p:nvSpPr>
        <p:spPr>
          <a:xfrm>
            <a:off x="3571875" y="3105150"/>
            <a:ext cx="161925" cy="1428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07BC5379-B49C-8152-4C4C-C4B7CAC0455A}"/>
              </a:ext>
            </a:extLst>
          </p:cNvPr>
          <p:cNvSpPr/>
          <p:nvPr/>
        </p:nvSpPr>
        <p:spPr>
          <a:xfrm>
            <a:off x="3352800" y="3514725"/>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3</a:t>
            </a:r>
          </a:p>
        </p:txBody>
      </p:sp>
      <p:sp>
        <p:nvSpPr>
          <p:cNvPr id="14" name="Rectangle: Rounded Corners 13">
            <a:extLst>
              <a:ext uri="{FF2B5EF4-FFF2-40B4-BE49-F238E27FC236}">
                <a16:creationId xmlns:a16="http://schemas.microsoft.com/office/drawing/2014/main" id="{9A039214-8ED1-D6E9-CA8F-8FA98E54553F}"/>
              </a:ext>
            </a:extLst>
          </p:cNvPr>
          <p:cNvSpPr/>
          <p:nvPr/>
        </p:nvSpPr>
        <p:spPr>
          <a:xfrm>
            <a:off x="2771775" y="2628900"/>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9</a:t>
            </a:r>
          </a:p>
        </p:txBody>
      </p:sp>
      <p:sp>
        <p:nvSpPr>
          <p:cNvPr id="16" name="Oval 15">
            <a:extLst>
              <a:ext uri="{FF2B5EF4-FFF2-40B4-BE49-F238E27FC236}">
                <a16:creationId xmlns:a16="http://schemas.microsoft.com/office/drawing/2014/main" id="{25125AEC-2414-C179-03CD-D0D11B92DCB2}"/>
              </a:ext>
            </a:extLst>
          </p:cNvPr>
          <p:cNvSpPr/>
          <p:nvPr/>
        </p:nvSpPr>
        <p:spPr>
          <a:xfrm>
            <a:off x="2400300" y="3105150"/>
            <a:ext cx="161925" cy="1428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2A1847C-8A4B-730D-A8B9-7F90DC8902B6}"/>
              </a:ext>
            </a:extLst>
          </p:cNvPr>
          <p:cNvSpPr/>
          <p:nvPr/>
        </p:nvSpPr>
        <p:spPr>
          <a:xfrm>
            <a:off x="2162175" y="4333875"/>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9</a:t>
            </a:r>
          </a:p>
        </p:txBody>
      </p:sp>
      <p:sp>
        <p:nvSpPr>
          <p:cNvPr id="18" name="Rectangle: Rounded Corners 17">
            <a:extLst>
              <a:ext uri="{FF2B5EF4-FFF2-40B4-BE49-F238E27FC236}">
                <a16:creationId xmlns:a16="http://schemas.microsoft.com/office/drawing/2014/main" id="{AFB61D54-C3F6-5B58-D49B-A18ADC2B7708}"/>
              </a:ext>
            </a:extLst>
          </p:cNvPr>
          <p:cNvSpPr/>
          <p:nvPr/>
        </p:nvSpPr>
        <p:spPr>
          <a:xfrm>
            <a:off x="9601200" y="2676525"/>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7</a:t>
            </a:r>
          </a:p>
        </p:txBody>
      </p:sp>
      <p:sp>
        <p:nvSpPr>
          <p:cNvPr id="29" name="Rectangle: Rounded Corners 28">
            <a:extLst>
              <a:ext uri="{FF2B5EF4-FFF2-40B4-BE49-F238E27FC236}">
                <a16:creationId xmlns:a16="http://schemas.microsoft.com/office/drawing/2014/main" id="{BE0A9039-1100-44EA-E7AF-21095C275D3B}"/>
              </a:ext>
            </a:extLst>
          </p:cNvPr>
          <p:cNvSpPr/>
          <p:nvPr/>
        </p:nvSpPr>
        <p:spPr>
          <a:xfrm>
            <a:off x="9105900" y="3409950"/>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7</a:t>
            </a:r>
          </a:p>
        </p:txBody>
      </p:sp>
      <p:sp>
        <p:nvSpPr>
          <p:cNvPr id="30" name="Oval 29">
            <a:extLst>
              <a:ext uri="{FF2B5EF4-FFF2-40B4-BE49-F238E27FC236}">
                <a16:creationId xmlns:a16="http://schemas.microsoft.com/office/drawing/2014/main" id="{1806A13D-FBE5-D0D3-6D44-56980BBAFDF5}"/>
              </a:ext>
            </a:extLst>
          </p:cNvPr>
          <p:cNvSpPr/>
          <p:nvPr/>
        </p:nvSpPr>
        <p:spPr>
          <a:xfrm>
            <a:off x="8753475" y="3209925"/>
            <a:ext cx="161925" cy="1428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98AFD594-A472-C0ED-7847-4DAAA6D3027F}"/>
              </a:ext>
            </a:extLst>
          </p:cNvPr>
          <p:cNvSpPr/>
          <p:nvPr/>
        </p:nvSpPr>
        <p:spPr>
          <a:xfrm>
            <a:off x="8582025" y="4162425"/>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3</a:t>
            </a:r>
          </a:p>
        </p:txBody>
      </p:sp>
      <p:sp>
        <p:nvSpPr>
          <p:cNvPr id="32" name="Rectangle: Rounded Corners 31">
            <a:extLst>
              <a:ext uri="{FF2B5EF4-FFF2-40B4-BE49-F238E27FC236}">
                <a16:creationId xmlns:a16="http://schemas.microsoft.com/office/drawing/2014/main" id="{87351EF6-4AEA-D3DB-6B70-303F50B1BE56}"/>
              </a:ext>
            </a:extLst>
          </p:cNvPr>
          <p:cNvSpPr/>
          <p:nvPr/>
        </p:nvSpPr>
        <p:spPr>
          <a:xfrm>
            <a:off x="8096250" y="2686050"/>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0</a:t>
            </a:r>
          </a:p>
        </p:txBody>
      </p:sp>
      <p:sp>
        <p:nvSpPr>
          <p:cNvPr id="33" name="Oval 32">
            <a:extLst>
              <a:ext uri="{FF2B5EF4-FFF2-40B4-BE49-F238E27FC236}">
                <a16:creationId xmlns:a16="http://schemas.microsoft.com/office/drawing/2014/main" id="{1BBE41F2-9C0E-65B0-506F-0DB796EEEC4B}"/>
              </a:ext>
            </a:extLst>
          </p:cNvPr>
          <p:cNvSpPr/>
          <p:nvPr/>
        </p:nvSpPr>
        <p:spPr>
          <a:xfrm>
            <a:off x="7810500" y="3200400"/>
            <a:ext cx="161925" cy="1428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48D8B12E-669B-67C5-7939-F3E2AF87BA73}"/>
              </a:ext>
            </a:extLst>
          </p:cNvPr>
          <p:cNvSpPr/>
          <p:nvPr/>
        </p:nvSpPr>
        <p:spPr>
          <a:xfrm>
            <a:off x="7515225" y="3438525"/>
            <a:ext cx="609600" cy="552450"/>
          </a:xfrm>
          <a:prstGeom prst="roundRect">
            <a:avLst/>
          </a:prstGeom>
          <a:solidFill>
            <a:schemeClr val="bg1"/>
          </a:solidFill>
          <a:ln w="38100">
            <a:solidFill>
              <a:srgbClr val="B50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2</a:t>
            </a:r>
          </a:p>
        </p:txBody>
      </p:sp>
    </p:spTree>
    <p:extLst>
      <p:ext uri="{BB962C8B-B14F-4D97-AF65-F5344CB8AC3E}">
        <p14:creationId xmlns:p14="http://schemas.microsoft.com/office/powerpoint/2010/main" val="327206713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down)">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wipe(down)">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down)">
                                      <p:cBhvr>
                                        <p:cTn id="8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6" grpId="0" animBg="1"/>
      <p:bldP spid="17" grpId="0" animBg="1"/>
      <p:bldP spid="18" grpId="0" animBg="1"/>
      <p:bldP spid="29" grpId="0" animBg="1"/>
      <p:bldP spid="30" grpId="0" animBg="1"/>
      <p:bldP spid="31" grpId="0" animBg="1"/>
      <p:bldP spid="32" grpId="0" animBg="1"/>
      <p:bldP spid="33"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artoon_astronaut_boy_202603260747">
            <a:hlinkClick r:id="" action="ppaction://media"/>
            <a:extLst>
              <a:ext uri="{FF2B5EF4-FFF2-40B4-BE49-F238E27FC236}">
                <a16:creationId xmlns:a16="http://schemas.microsoft.com/office/drawing/2014/main" id="{ECF9E16D-582A-7E98-D6B5-E33BF395083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2">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grpSp>
        <p:nvGrpSpPr>
          <p:cNvPr id="6" name="Group 5"/>
          <p:cNvGrpSpPr/>
          <p:nvPr/>
        </p:nvGrpSpPr>
        <p:grpSpPr>
          <a:xfrm>
            <a:off x="3215640" y="-196850"/>
            <a:ext cx="5636895" cy="2044700"/>
            <a:chOff x="3599" y="-390"/>
            <a:chExt cx="11532" cy="3220"/>
          </a:xfrm>
        </p:grpSpPr>
        <p:grpSp>
          <p:nvGrpSpPr>
            <p:cNvPr id="80" name="Group 79"/>
            <p:cNvGrpSpPr/>
            <p:nvPr/>
          </p:nvGrpSpPr>
          <p:grpSpPr>
            <a:xfrm>
              <a:off x="3599" y="-390"/>
              <a:ext cx="11532" cy="3220"/>
              <a:chOff x="3370" y="-182"/>
              <a:chExt cx="11532" cy="3220"/>
            </a:xfrm>
          </p:grpSpPr>
          <p:sp>
            <p:nvSpPr>
              <p:cNvPr id="77" name="Google Shape;4238;p45"/>
              <p:cNvSpPr/>
              <p:nvPr/>
            </p:nvSpPr>
            <p:spPr>
              <a:xfrm rot="599">
                <a:off x="3370" y="786"/>
                <a:ext cx="11532" cy="2252"/>
              </a:xfrm>
              <a:prstGeom prst="rect">
                <a:avLst/>
              </a:prstGeom>
              <a:solidFill>
                <a:srgbClr val="FFC000"/>
              </a:solidFill>
              <a:ln>
                <a:noFill/>
              </a:ln>
            </p:spPr>
            <p:txBody>
              <a:bodyPr spcFirstLastPara="1" wrap="square" lIns="91425" tIns="91425" rIns="91425" bIns="9142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500" b="0" i="0" u="none" strike="noStrike" kern="1200" cap="none" spc="0" normalizeH="0" baseline="0" noProof="0">
                  <a:ln>
                    <a:noFill/>
                  </a:ln>
                  <a:solidFill>
                    <a:prstClr val="black"/>
                  </a:solidFill>
                  <a:effectLst/>
                  <a:uLnTx/>
                  <a:uFillTx/>
                  <a:latin typeface="Calibri"/>
                  <a:ea typeface="+mn-ea"/>
                  <a:cs typeface="+mn-cs"/>
                </a:endParaRPr>
              </a:p>
            </p:txBody>
          </p:sp>
          <p:sp>
            <p:nvSpPr>
              <p:cNvPr id="4238" name="Google Shape;4238;p45"/>
              <p:cNvSpPr/>
              <p:nvPr/>
            </p:nvSpPr>
            <p:spPr>
              <a:xfrm rot="599">
                <a:off x="3632" y="786"/>
                <a:ext cx="11009" cy="2113"/>
              </a:xfrm>
              <a:prstGeom prst="rect">
                <a:avLst/>
              </a:prstGeom>
              <a:solidFill>
                <a:srgbClr val="FCDF9D"/>
              </a:solidFill>
              <a:ln>
                <a:noFill/>
              </a:ln>
            </p:spPr>
            <p:txBody>
              <a:bodyPr spcFirstLastPara="1" wrap="square" lIns="91425" tIns="91425" rIns="91425" bIns="9142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500" b="0" i="0" u="none" strike="noStrike" kern="1200" cap="none" spc="0" normalizeH="0" baseline="0" noProof="0">
                  <a:ln>
                    <a:noFill/>
                  </a:ln>
                  <a:solidFill>
                    <a:prstClr val="black"/>
                  </a:solidFill>
                  <a:effectLst/>
                  <a:uLnTx/>
                  <a:uFillTx/>
                  <a:latin typeface="Calibri"/>
                  <a:ea typeface="+mn-ea"/>
                  <a:cs typeface="+mn-cs"/>
                </a:endParaRPr>
              </a:p>
            </p:txBody>
          </p:sp>
          <p:sp>
            <p:nvSpPr>
              <p:cNvPr id="4324" name="Google Shape;4324;p45"/>
              <p:cNvSpPr/>
              <p:nvPr/>
            </p:nvSpPr>
            <p:spPr>
              <a:xfrm rot="2153968">
                <a:off x="7746" y="-182"/>
                <a:ext cx="2676" cy="186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F46A49"/>
              </a:solidFill>
              <a:ln>
                <a:noFill/>
              </a:ln>
            </p:spPr>
            <p:txBody>
              <a:bodyPr spcFirstLastPara="1" wrap="square" lIns="91425" tIns="91425" rIns="91425" bIns="9142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5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04" name="Picture 103"/>
            <p:cNvPicPr/>
            <p:nvPr/>
          </p:nvPicPr>
          <p:blipFill>
            <a:blip r:embed="rId3"/>
            <a:stretch>
              <a:fillRect/>
            </a:stretch>
          </p:blipFill>
          <p:spPr>
            <a:xfrm>
              <a:off x="8259" y="-10"/>
              <a:ext cx="2552" cy="1282"/>
            </a:xfrm>
            <a:prstGeom prst="rect">
              <a:avLst/>
            </a:prstGeom>
            <a:noFill/>
            <a:ln w="9525">
              <a:noFill/>
            </a:ln>
          </p:spPr>
        </p:pic>
      </p:grpSp>
      <p:pic>
        <p:nvPicPr>
          <p:cNvPr id="87" name="Picture 86" descr="Picture7"/>
          <p:cNvPicPr>
            <a:picLocks noChangeAspect="1"/>
          </p:cNvPicPr>
          <p:nvPr/>
        </p:nvPicPr>
        <p:blipFill>
          <a:blip r:embed="rId4"/>
          <a:stretch>
            <a:fillRect/>
          </a:stretch>
        </p:blipFill>
        <p:spPr>
          <a:xfrm>
            <a:off x="3549650" y="611505"/>
            <a:ext cx="5175250" cy="1042670"/>
          </a:xfrm>
          <a:prstGeom prst="rect">
            <a:avLst/>
          </a:prstGeom>
        </p:spPr>
      </p:pic>
      <p:pic>
        <p:nvPicPr>
          <p:cNvPr id="90" name="图片 15"/>
          <p:cNvPicPr>
            <a:picLocks noChangeAspect="1"/>
          </p:cNvPicPr>
          <p:nvPr/>
        </p:nvPicPr>
        <p:blipFill rotWithShape="1">
          <a:blip r:embed="rId5">
            <a:extLst>
              <a:ext uri="{28A0092B-C50C-407E-A947-70E740481C1C}">
                <a14:useLocalDpi xmlns:a14="http://schemas.microsoft.com/office/drawing/2010/main" val="0"/>
              </a:ext>
            </a:extLst>
          </a:blip>
          <a:srcRect l="38681" t="55927"/>
          <a:stretch>
            <a:fillRect/>
          </a:stretch>
        </p:blipFill>
        <p:spPr>
          <a:xfrm>
            <a:off x="-265430" y="1102995"/>
            <a:ext cx="11946890" cy="5755005"/>
          </a:xfrm>
          <a:prstGeom prst="rect">
            <a:avLst/>
          </a:prstGeom>
        </p:spPr>
      </p:pic>
      <p:sp>
        <p:nvSpPr>
          <p:cNvPr id="91" name="Text Box 90"/>
          <p:cNvSpPr txBox="1"/>
          <p:nvPr/>
        </p:nvSpPr>
        <p:spPr>
          <a:xfrm>
            <a:off x="1737995" y="2471420"/>
            <a:ext cx="9267825" cy="34778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1" i="0" u="none" strike="noStrike" kern="1200" cap="none" spc="0" normalizeH="0" baseline="0" noProof="0" dirty="0">
                <a:ln>
                  <a:noFill/>
                </a:ln>
                <a:solidFill>
                  <a:srgbClr val="FF0000"/>
                </a:solidFill>
                <a:effectLst/>
                <a:uLnTx/>
                <a:uFillTx/>
                <a:latin typeface="Calibri" panose="020F0502020204030204" charset="0"/>
                <a:ea typeface="+mn-ea"/>
                <a:cs typeface="Calibri" panose="020F0502020204030204" charset="0"/>
              </a:rPr>
              <a:t>Luật chơi:</a:t>
            </a:r>
            <a:endPar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endParaRP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charset="0"/>
              <a:buChar char="Ø"/>
              <a:tabLst/>
              <a:defRPr/>
            </a:pP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GV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viết</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vài</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phép</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tính</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cộng</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trừ</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bất</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kỳ</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lên</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bảng</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Chia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lớp</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làm</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4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đội</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.(4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tổ</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a:t>
            </a:r>
          </a:p>
          <a:p>
            <a:pPr marL="457200" marR="0" lvl="0" indent="-457200" algn="l" defTabSz="457200" rtl="0" eaLnBrk="1" fontAlgn="auto" latinLnBrk="0" hangingPunct="1">
              <a:lnSpc>
                <a:spcPct val="100000"/>
              </a:lnSpc>
              <a:spcBef>
                <a:spcPts val="0"/>
              </a:spcBef>
              <a:spcAft>
                <a:spcPts val="0"/>
              </a:spcAft>
              <a:buClrTx/>
              <a:buSzTx/>
              <a:buFont typeface="Wingdings" panose="05000000000000000000" charset="0"/>
              <a:buChar char="Ø"/>
              <a:tabLst/>
              <a:defRPr/>
            </a:pP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Tổ nào có tất cả thành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viên</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làm</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xong</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trước</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và</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đúng</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a:t>
            </a:r>
            <a:r>
              <a:rPr kumimoji="0" lang="en-US" sz="44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thì</a:t>
            </a:r>
            <a:r>
              <a:rPr kumimoji="0" lang="en-US" sz="4400" b="0"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rPr>
              <a:t> thắng lượt.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down)">
                                      <p:cBhvr>
                                        <p:cTn id="7" dur="291">
                                          <p:stCondLst>
                                            <p:cond delay="0"/>
                                          </p:stCondLst>
                                        </p:cTn>
                                        <p:tgtEl>
                                          <p:spTgt spid="87"/>
                                        </p:tgtEl>
                                      </p:cBhvr>
                                    </p:animEffect>
                                    <p:anim calcmode="lin" valueType="num">
                                      <p:cBhvr>
                                        <p:cTn id="8" dur="914" tmFilter="0,0; 0.14,0.36; 0.43,0.73; 0.71,0.91; 1.0,1.0">
                                          <p:stCondLst>
                                            <p:cond delay="0"/>
                                          </p:stCondLst>
                                        </p:cTn>
                                        <p:tgtEl>
                                          <p:spTgt spid="87"/>
                                        </p:tgtEl>
                                        <p:attrNameLst>
                                          <p:attrName>ppt_x</p:attrName>
                                        </p:attrNameLst>
                                      </p:cBhvr>
                                      <p:tavLst>
                                        <p:tav tm="0">
                                          <p:val>
                                            <p:strVal val="#ppt_x-0.25"/>
                                          </p:val>
                                        </p:tav>
                                        <p:tav tm="100000">
                                          <p:val>
                                            <p:strVal val="#ppt_x"/>
                                          </p:val>
                                        </p:tav>
                                      </p:tavLst>
                                    </p:anim>
                                    <p:anim calcmode="lin" valueType="num">
                                      <p:cBhvr>
                                        <p:cTn id="9" dur="333" tmFilter="0.0,0.0; 0.25,0.07; 0.50,0.2; 0.75,0.467; 1.0,1.0">
                                          <p:stCondLst>
                                            <p:cond delay="0"/>
                                          </p:stCondLst>
                                        </p:cTn>
                                        <p:tgtEl>
                                          <p:spTgt spid="87"/>
                                        </p:tgtEl>
                                        <p:attrNameLst>
                                          <p:attrName>ppt_y</p:attrName>
                                        </p:attrNameLst>
                                      </p:cBhvr>
                                      <p:tavLst>
                                        <p:tav tm="0" fmla="#ppt_y-sin(pi*$)/3">
                                          <p:val>
                                            <p:fltVal val="0.5"/>
                                          </p:val>
                                        </p:tav>
                                        <p:tav tm="100000">
                                          <p:val>
                                            <p:fltVal val="1"/>
                                          </p:val>
                                        </p:tav>
                                      </p:tavLst>
                                    </p:anim>
                                    <p:anim calcmode="lin" valueType="num">
                                      <p:cBhvr>
                                        <p:cTn id="10" dur="333" tmFilter="0, 0; 0.125,0.2665; 0.25,0.4; 0.375,0.465; 0.5,0.5;  0.625,0.535; 0.75,0.6; 0.875,0.7335; 1,1">
                                          <p:stCondLst>
                                            <p:cond delay="333"/>
                                          </p:stCondLst>
                                        </p:cTn>
                                        <p:tgtEl>
                                          <p:spTgt spid="8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3"/>
                                          </p:stCondLst>
                                        </p:cTn>
                                        <p:tgtEl>
                                          <p:spTgt spid="8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30"/>
                                          </p:stCondLst>
                                        </p:cTn>
                                        <p:tgtEl>
                                          <p:spTgt spid="87"/>
                                        </p:tgtEl>
                                        <p:attrNameLst>
                                          <p:attrName>ppt_y</p:attrName>
                                        </p:attrNameLst>
                                      </p:cBhvr>
                                      <p:tavLst>
                                        <p:tav tm="0" fmla="#ppt_y-sin(pi*$)/81">
                                          <p:val>
                                            <p:fltVal val="0"/>
                                          </p:val>
                                        </p:tav>
                                        <p:tav tm="100000">
                                          <p:val>
                                            <p:fltVal val="1"/>
                                          </p:val>
                                        </p:tav>
                                      </p:tavLst>
                                    </p:anim>
                                    <p:animScale>
                                      <p:cBhvr>
                                        <p:cTn id="13" dur="14">
                                          <p:stCondLst>
                                            <p:cond delay="325"/>
                                          </p:stCondLst>
                                        </p:cTn>
                                        <p:tgtEl>
                                          <p:spTgt spid="87"/>
                                        </p:tgtEl>
                                      </p:cBhvr>
                                      <p:to x="100000" y="60000"/>
                                    </p:animScale>
                                    <p:animScale>
                                      <p:cBhvr>
                                        <p:cTn id="14" dur="82" decel="50000">
                                          <p:stCondLst>
                                            <p:cond delay="339"/>
                                          </p:stCondLst>
                                        </p:cTn>
                                        <p:tgtEl>
                                          <p:spTgt spid="87"/>
                                        </p:tgtEl>
                                      </p:cBhvr>
                                      <p:to x="100000" y="100000"/>
                                    </p:animScale>
                                    <p:animScale>
                                      <p:cBhvr>
                                        <p:cTn id="15" dur="14">
                                          <p:stCondLst>
                                            <p:cond delay="657"/>
                                          </p:stCondLst>
                                        </p:cTn>
                                        <p:tgtEl>
                                          <p:spTgt spid="87"/>
                                        </p:tgtEl>
                                      </p:cBhvr>
                                      <p:to x="100000" y="80000"/>
                                    </p:animScale>
                                    <p:animScale>
                                      <p:cBhvr>
                                        <p:cTn id="16" dur="82" decel="50000">
                                          <p:stCondLst>
                                            <p:cond delay="671"/>
                                          </p:stCondLst>
                                        </p:cTn>
                                        <p:tgtEl>
                                          <p:spTgt spid="87"/>
                                        </p:tgtEl>
                                      </p:cBhvr>
                                      <p:to x="100000" y="100000"/>
                                    </p:animScale>
                                    <p:animScale>
                                      <p:cBhvr>
                                        <p:cTn id="17" dur="14">
                                          <p:stCondLst>
                                            <p:cond delay="822"/>
                                          </p:stCondLst>
                                        </p:cTn>
                                        <p:tgtEl>
                                          <p:spTgt spid="87"/>
                                        </p:tgtEl>
                                      </p:cBhvr>
                                      <p:to x="100000" y="90000"/>
                                    </p:animScale>
                                    <p:animScale>
                                      <p:cBhvr>
                                        <p:cTn id="18" dur="82" decel="50000">
                                          <p:stCondLst>
                                            <p:cond delay="836"/>
                                          </p:stCondLst>
                                        </p:cTn>
                                        <p:tgtEl>
                                          <p:spTgt spid="87"/>
                                        </p:tgtEl>
                                      </p:cBhvr>
                                      <p:to x="100000" y="100000"/>
                                    </p:animScale>
                                    <p:animScale>
                                      <p:cBhvr>
                                        <p:cTn id="19" dur="14">
                                          <p:stCondLst>
                                            <p:cond delay="906"/>
                                          </p:stCondLst>
                                        </p:cTn>
                                        <p:tgtEl>
                                          <p:spTgt spid="87"/>
                                        </p:tgtEl>
                                      </p:cBhvr>
                                      <p:to x="100000" y="95000"/>
                                    </p:animScale>
                                    <p:animScale>
                                      <p:cBhvr>
                                        <p:cTn id="20" dur="82" decel="50000">
                                          <p:stCondLst>
                                            <p:cond delay="918"/>
                                          </p:stCondLst>
                                        </p:cTn>
                                        <p:tgtEl>
                                          <p:spTgt spid="87"/>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291">
                                          <p:stCondLst>
                                            <p:cond delay="0"/>
                                          </p:stCondLst>
                                        </p:cTn>
                                        <p:tgtEl>
                                          <p:spTgt spid="6"/>
                                        </p:tgtEl>
                                      </p:cBhvr>
                                    </p:animEffect>
                                    <p:anim calcmode="lin" valueType="num">
                                      <p:cBhvr>
                                        <p:cTn id="24" dur="914"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333"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333" tmFilter="0, 0; 0.125,0.2665; 0.25,0.4; 0.375,0.465; 0.5,0.5;  0.625,0.535; 0.75,0.6; 0.875,0.7335; 1,1">
                                          <p:stCondLst>
                                            <p:cond delay="333"/>
                                          </p:stCondLst>
                                        </p:cTn>
                                        <p:tgtEl>
                                          <p:spTgt spid="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3"/>
                                          </p:stCondLst>
                                        </p:cTn>
                                        <p:tgtEl>
                                          <p:spTgt spid="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30"/>
                                          </p:stCondLst>
                                        </p:cTn>
                                        <p:tgtEl>
                                          <p:spTgt spid="6"/>
                                        </p:tgtEl>
                                        <p:attrNameLst>
                                          <p:attrName>ppt_y</p:attrName>
                                        </p:attrNameLst>
                                      </p:cBhvr>
                                      <p:tavLst>
                                        <p:tav tm="0" fmla="#ppt_y-sin(pi*$)/81">
                                          <p:val>
                                            <p:fltVal val="0"/>
                                          </p:val>
                                        </p:tav>
                                        <p:tav tm="100000">
                                          <p:val>
                                            <p:fltVal val="1"/>
                                          </p:val>
                                        </p:tav>
                                      </p:tavLst>
                                    </p:anim>
                                    <p:animScale>
                                      <p:cBhvr>
                                        <p:cTn id="29" dur="14">
                                          <p:stCondLst>
                                            <p:cond delay="325"/>
                                          </p:stCondLst>
                                        </p:cTn>
                                        <p:tgtEl>
                                          <p:spTgt spid="6"/>
                                        </p:tgtEl>
                                      </p:cBhvr>
                                      <p:to x="100000" y="60000"/>
                                    </p:animScale>
                                    <p:animScale>
                                      <p:cBhvr>
                                        <p:cTn id="30" dur="82" decel="50000">
                                          <p:stCondLst>
                                            <p:cond delay="339"/>
                                          </p:stCondLst>
                                        </p:cTn>
                                        <p:tgtEl>
                                          <p:spTgt spid="6"/>
                                        </p:tgtEl>
                                      </p:cBhvr>
                                      <p:to x="100000" y="100000"/>
                                    </p:animScale>
                                    <p:animScale>
                                      <p:cBhvr>
                                        <p:cTn id="31" dur="14">
                                          <p:stCondLst>
                                            <p:cond delay="657"/>
                                          </p:stCondLst>
                                        </p:cTn>
                                        <p:tgtEl>
                                          <p:spTgt spid="6"/>
                                        </p:tgtEl>
                                      </p:cBhvr>
                                      <p:to x="100000" y="80000"/>
                                    </p:animScale>
                                    <p:animScale>
                                      <p:cBhvr>
                                        <p:cTn id="32" dur="82" decel="50000">
                                          <p:stCondLst>
                                            <p:cond delay="671"/>
                                          </p:stCondLst>
                                        </p:cTn>
                                        <p:tgtEl>
                                          <p:spTgt spid="6"/>
                                        </p:tgtEl>
                                      </p:cBhvr>
                                      <p:to x="100000" y="100000"/>
                                    </p:animScale>
                                    <p:animScale>
                                      <p:cBhvr>
                                        <p:cTn id="33" dur="14">
                                          <p:stCondLst>
                                            <p:cond delay="822"/>
                                          </p:stCondLst>
                                        </p:cTn>
                                        <p:tgtEl>
                                          <p:spTgt spid="6"/>
                                        </p:tgtEl>
                                      </p:cBhvr>
                                      <p:to x="100000" y="90000"/>
                                    </p:animScale>
                                    <p:animScale>
                                      <p:cBhvr>
                                        <p:cTn id="34" dur="82" decel="50000">
                                          <p:stCondLst>
                                            <p:cond delay="836"/>
                                          </p:stCondLst>
                                        </p:cTn>
                                        <p:tgtEl>
                                          <p:spTgt spid="6"/>
                                        </p:tgtEl>
                                      </p:cBhvr>
                                      <p:to x="100000" y="100000"/>
                                    </p:animScale>
                                    <p:animScale>
                                      <p:cBhvr>
                                        <p:cTn id="35" dur="14">
                                          <p:stCondLst>
                                            <p:cond delay="906"/>
                                          </p:stCondLst>
                                        </p:cTn>
                                        <p:tgtEl>
                                          <p:spTgt spid="6"/>
                                        </p:tgtEl>
                                      </p:cBhvr>
                                      <p:to x="100000" y="95000"/>
                                    </p:animScale>
                                    <p:animScale>
                                      <p:cBhvr>
                                        <p:cTn id="36" dur="82" decel="50000">
                                          <p:stCondLst>
                                            <p:cond delay="918"/>
                                          </p:stCondLst>
                                        </p:cTn>
                                        <p:tgtEl>
                                          <p:spTgt spid="6"/>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nodeType="clickEffect">
                                  <p:stCondLst>
                                    <p:cond delay="0"/>
                                  </p:stCondLst>
                                  <p:childTnLst>
                                    <p:set>
                                      <p:cBhvr>
                                        <p:cTn id="40" dur="500" fill="hold">
                                          <p:stCondLst>
                                            <p:cond delay="0"/>
                                          </p:stCondLst>
                                        </p:cTn>
                                        <p:tgtEl>
                                          <p:spTgt spid="91">
                                            <p:txEl>
                                              <p:pRg st="0" end="0"/>
                                            </p:txEl>
                                          </p:spTgt>
                                        </p:tgtEl>
                                        <p:attrNameLst>
                                          <p:attrName>style.visibility</p:attrName>
                                        </p:attrNameLst>
                                      </p:cBhvr>
                                      <p:to>
                                        <p:strVal val="visible"/>
                                      </p:to>
                                    </p:set>
                                    <p:animEffect transition="in" filter="fade">
                                      <p:cBhvr>
                                        <p:cTn id="41" dur="500"/>
                                        <p:tgtEl>
                                          <p:spTgt spid="91">
                                            <p:txEl>
                                              <p:pRg st="0" end="0"/>
                                            </p:txEl>
                                          </p:spTgt>
                                        </p:tgtEl>
                                      </p:cBhvr>
                                    </p:animEffect>
                                    <p:anim calcmode="lin" valueType="num">
                                      <p:cBhvr>
                                        <p:cTn id="42"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91">
                                            <p:txEl>
                                              <p:pRg st="0" end="0"/>
                                            </p:txEl>
                                          </p:spTgt>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500" fill="hold">
                                          <p:stCondLst>
                                            <p:cond delay="0"/>
                                          </p:stCondLst>
                                        </p:cTn>
                                        <p:tgtEl>
                                          <p:spTgt spid="90"/>
                                        </p:tgtEl>
                                        <p:attrNameLst>
                                          <p:attrName>style.visibility</p:attrName>
                                        </p:attrNameLst>
                                      </p:cBhvr>
                                      <p:to>
                                        <p:strVal val="visible"/>
                                      </p:to>
                                    </p:set>
                                    <p:animEffect transition="in" filter="fade">
                                      <p:cBhvr>
                                        <p:cTn id="46" dur="500"/>
                                        <p:tgtEl>
                                          <p:spTgt spid="90"/>
                                        </p:tgtEl>
                                      </p:cBhvr>
                                    </p:animEffect>
                                    <p:anim calcmode="lin" valueType="num">
                                      <p:cBhvr>
                                        <p:cTn id="47" dur="500" fill="hold"/>
                                        <p:tgtEl>
                                          <p:spTgt spid="90"/>
                                        </p:tgtEl>
                                        <p:attrNameLst>
                                          <p:attrName>ppt_x</p:attrName>
                                        </p:attrNameLst>
                                      </p:cBhvr>
                                      <p:tavLst>
                                        <p:tav tm="0">
                                          <p:val>
                                            <p:strVal val="#ppt_x"/>
                                          </p:val>
                                        </p:tav>
                                        <p:tav tm="100000">
                                          <p:val>
                                            <p:strVal val="#ppt_x"/>
                                          </p:val>
                                        </p:tav>
                                      </p:tavLst>
                                    </p:anim>
                                    <p:anim calcmode="lin" valueType="num">
                                      <p:cBhvr>
                                        <p:cTn id="48" dur="5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nodeType="clickEffect">
                                  <p:stCondLst>
                                    <p:cond delay="0"/>
                                  </p:stCondLst>
                                  <p:childTnLst>
                                    <p:set>
                                      <p:cBhvr>
                                        <p:cTn id="52" dur="500" fill="hold">
                                          <p:stCondLst>
                                            <p:cond delay="0"/>
                                          </p:stCondLst>
                                        </p:cTn>
                                        <p:tgtEl>
                                          <p:spTgt spid="91">
                                            <p:txEl>
                                              <p:pRg st="1" end="1"/>
                                            </p:txEl>
                                          </p:spTgt>
                                        </p:tgtEl>
                                        <p:attrNameLst>
                                          <p:attrName>style.visibility</p:attrName>
                                        </p:attrNameLst>
                                      </p:cBhvr>
                                      <p:to>
                                        <p:strVal val="visible"/>
                                      </p:to>
                                    </p:set>
                                    <p:animEffect transition="in" filter="fade">
                                      <p:cBhvr>
                                        <p:cTn id="53" dur="500"/>
                                        <p:tgtEl>
                                          <p:spTgt spid="91">
                                            <p:txEl>
                                              <p:pRg st="1" end="1"/>
                                            </p:txEl>
                                          </p:spTgt>
                                        </p:tgtEl>
                                      </p:cBhvr>
                                    </p:animEffect>
                                    <p:anim calcmode="lin" valueType="num">
                                      <p:cBhvr>
                                        <p:cTn id="54" dur="500" fill="hold"/>
                                        <p:tgtEl>
                                          <p:spTgt spid="91">
                                            <p:txEl>
                                              <p:pRg st="1" end="1"/>
                                            </p:txEl>
                                          </p:spTgt>
                                        </p:tgtEl>
                                        <p:attrNameLst>
                                          <p:attrName>ppt_x</p:attrName>
                                        </p:attrNameLst>
                                      </p:cBhvr>
                                      <p:tavLst>
                                        <p:tav tm="0">
                                          <p:val>
                                            <p:strVal val="#ppt_x"/>
                                          </p:val>
                                        </p:tav>
                                        <p:tav tm="100000">
                                          <p:val>
                                            <p:strVal val="#ppt_x"/>
                                          </p:val>
                                        </p:tav>
                                      </p:tavLst>
                                    </p:anim>
                                    <p:anim calcmode="lin" valueType="num">
                                      <p:cBhvr>
                                        <p:cTn id="55" dur="500" fill="hold"/>
                                        <p:tgtEl>
                                          <p:spTgt spid="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nodeType="clickEffect">
                                  <p:stCondLst>
                                    <p:cond delay="0"/>
                                  </p:stCondLst>
                                  <p:childTnLst>
                                    <p:set>
                                      <p:cBhvr>
                                        <p:cTn id="59" dur="500" fill="hold">
                                          <p:stCondLst>
                                            <p:cond delay="0"/>
                                          </p:stCondLst>
                                        </p:cTn>
                                        <p:tgtEl>
                                          <p:spTgt spid="91">
                                            <p:txEl>
                                              <p:pRg st="2" end="2"/>
                                            </p:txEl>
                                          </p:spTgt>
                                        </p:tgtEl>
                                        <p:attrNameLst>
                                          <p:attrName>style.visibility</p:attrName>
                                        </p:attrNameLst>
                                      </p:cBhvr>
                                      <p:to>
                                        <p:strVal val="visible"/>
                                      </p:to>
                                    </p:set>
                                    <p:animEffect transition="in" filter="fade">
                                      <p:cBhvr>
                                        <p:cTn id="60" dur="500"/>
                                        <p:tgtEl>
                                          <p:spTgt spid="91">
                                            <p:txEl>
                                              <p:pRg st="2" end="2"/>
                                            </p:txEl>
                                          </p:spTgt>
                                        </p:tgtEl>
                                      </p:cBhvr>
                                    </p:animEffect>
                                    <p:anim calcmode="lin" valueType="num">
                                      <p:cBhvr>
                                        <p:cTn id="61" dur="500" fill="hold"/>
                                        <p:tgtEl>
                                          <p:spTgt spid="91">
                                            <p:txEl>
                                              <p:pRg st="2" end="2"/>
                                            </p:txEl>
                                          </p:spTgt>
                                        </p:tgtEl>
                                        <p:attrNameLst>
                                          <p:attrName>ppt_x</p:attrName>
                                        </p:attrNameLst>
                                      </p:cBhvr>
                                      <p:tavLst>
                                        <p:tav tm="0">
                                          <p:val>
                                            <p:strVal val="#ppt_x"/>
                                          </p:val>
                                        </p:tav>
                                        <p:tav tm="100000">
                                          <p:val>
                                            <p:strVal val="#ppt_x"/>
                                          </p:val>
                                        </p:tav>
                                      </p:tavLst>
                                    </p:anim>
                                    <p:anim calcmode="lin" valueType="num">
                                      <p:cBhvr>
                                        <p:cTn id="62" dur="500" fill="hold"/>
                                        <p:tgtEl>
                                          <p:spTgt spid="9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4">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61" name="图片 5"/>
          <p:cNvPicPr>
            <a:picLocks noChangeAspect="1"/>
          </p:cNvPicPr>
          <p:nvPr/>
        </p:nvPicPr>
        <p:blipFill>
          <a:blip r:embed="rId5"/>
          <a:stretch>
            <a:fillRect/>
          </a:stretch>
        </p:blipFill>
        <p:spPr>
          <a:xfrm>
            <a:off x="3653155" y="649605"/>
            <a:ext cx="6846570" cy="6846570"/>
          </a:xfrm>
          <a:prstGeom prst="rect">
            <a:avLst/>
          </a:prstGeom>
        </p:spPr>
      </p:pic>
      <p:pic>
        <p:nvPicPr>
          <p:cNvPr id="73" name="图片 5"/>
          <p:cNvPicPr>
            <a:picLocks noChangeAspect="1"/>
          </p:cNvPicPr>
          <p:nvPr/>
        </p:nvPicPr>
        <p:blipFill>
          <a:blip r:embed="rId5"/>
          <a:stretch>
            <a:fillRect/>
          </a:stretch>
        </p:blipFill>
        <p:spPr>
          <a:xfrm>
            <a:off x="6495415" y="697230"/>
            <a:ext cx="6846570" cy="6846570"/>
          </a:xfrm>
          <a:prstGeom prst="rect">
            <a:avLst/>
          </a:prstGeom>
        </p:spPr>
      </p:pic>
      <p:pic>
        <p:nvPicPr>
          <p:cNvPr id="8" name="图片 1" descr="图片包含 雨, 自然, 室内&#10;&#10;描述已自动生成"/>
          <p:cNvPicPr>
            <a:picLocks noChangeAspect="1"/>
          </p:cNvPicPr>
          <p:nvPr/>
        </p:nvPicPr>
        <p:blipFill rotWithShape="1">
          <a:blip r:embed="rId4">
            <a:extLst>
              <a:ext uri="{28A0092B-C50C-407E-A947-70E740481C1C}">
                <a14:useLocalDpi xmlns:a14="http://schemas.microsoft.com/office/drawing/2010/main" val="0"/>
              </a:ext>
            </a:extLst>
          </a:blip>
          <a:srcRect l="82495" t="28460" r="10423" b="58812"/>
          <a:stretch>
            <a:fillRect/>
          </a:stretch>
        </p:blipFill>
        <p:spPr>
          <a:xfrm>
            <a:off x="8517890" y="2950210"/>
            <a:ext cx="652145" cy="2324735"/>
          </a:xfrm>
          <a:prstGeom prst="rect">
            <a:avLst/>
          </a:prstGeom>
        </p:spPr>
      </p:pic>
      <p:pic>
        <p:nvPicPr>
          <p:cNvPr id="20" name="图片 5"/>
          <p:cNvPicPr>
            <a:picLocks noChangeAspect="1"/>
          </p:cNvPicPr>
          <p:nvPr/>
        </p:nvPicPr>
        <p:blipFill>
          <a:blip r:embed="rId5"/>
          <a:stretch>
            <a:fillRect/>
          </a:stretch>
        </p:blipFill>
        <p:spPr>
          <a:xfrm>
            <a:off x="747395" y="601980"/>
            <a:ext cx="6846570" cy="6846570"/>
          </a:xfrm>
          <a:prstGeom prst="rect">
            <a:avLst/>
          </a:prstGeom>
        </p:spPr>
      </p:pic>
      <p:pic>
        <p:nvPicPr>
          <p:cNvPr id="7" name="图片 1" descr="图片包含 雨, 自然, 室内&#10;&#10;描述已自动生成"/>
          <p:cNvPicPr>
            <a:picLocks noChangeAspect="1"/>
          </p:cNvPicPr>
          <p:nvPr/>
        </p:nvPicPr>
        <p:blipFill rotWithShape="1">
          <a:blip r:embed="rId4">
            <a:extLst>
              <a:ext uri="{28A0092B-C50C-407E-A947-70E740481C1C}">
                <a14:useLocalDpi xmlns:a14="http://schemas.microsoft.com/office/drawing/2010/main" val="0"/>
              </a:ext>
            </a:extLst>
          </a:blip>
          <a:srcRect l="4739" t="28460" r="91427" b="58725"/>
          <a:stretch>
            <a:fillRect/>
          </a:stretch>
        </p:blipFill>
        <p:spPr>
          <a:xfrm>
            <a:off x="5857240" y="2950210"/>
            <a:ext cx="353060" cy="2340610"/>
          </a:xfrm>
          <a:prstGeom prst="rect">
            <a:avLst/>
          </a:prstGeom>
        </p:spPr>
      </p:pic>
      <p:pic>
        <p:nvPicPr>
          <p:cNvPr id="5" name="图片 1" descr="图片包含 雨, 自然, 室内&#10;&#10;描述已自动生成"/>
          <p:cNvPicPr>
            <a:picLocks noChangeAspect="1"/>
          </p:cNvPicPr>
          <p:nvPr/>
        </p:nvPicPr>
        <p:blipFill rotWithShape="1">
          <a:blip r:embed="rId4">
            <a:extLst>
              <a:ext uri="{28A0092B-C50C-407E-A947-70E740481C1C}">
                <a14:useLocalDpi xmlns:a14="http://schemas.microsoft.com/office/drawing/2010/main" val="0"/>
              </a:ext>
            </a:extLst>
          </a:blip>
          <a:srcRect l="4739" t="28460" r="91427" b="58725"/>
          <a:stretch>
            <a:fillRect/>
          </a:stretch>
        </p:blipFill>
        <p:spPr>
          <a:xfrm>
            <a:off x="2990215" y="3194685"/>
            <a:ext cx="353060" cy="2340610"/>
          </a:xfrm>
          <a:prstGeom prst="rect">
            <a:avLst/>
          </a:prstGeom>
        </p:spPr>
      </p:pic>
      <p:grpSp>
        <p:nvGrpSpPr>
          <p:cNvPr id="6" name="Group 5"/>
          <p:cNvGrpSpPr/>
          <p:nvPr/>
        </p:nvGrpSpPr>
        <p:grpSpPr>
          <a:xfrm>
            <a:off x="3215640" y="-196850"/>
            <a:ext cx="5636895" cy="2044700"/>
            <a:chOff x="3599" y="-390"/>
            <a:chExt cx="11532" cy="3220"/>
          </a:xfrm>
        </p:grpSpPr>
        <p:grpSp>
          <p:nvGrpSpPr>
            <p:cNvPr id="80" name="Group 79"/>
            <p:cNvGrpSpPr/>
            <p:nvPr/>
          </p:nvGrpSpPr>
          <p:grpSpPr>
            <a:xfrm>
              <a:off x="3599" y="-390"/>
              <a:ext cx="11532" cy="3220"/>
              <a:chOff x="3370" y="-182"/>
              <a:chExt cx="11532" cy="3220"/>
            </a:xfrm>
          </p:grpSpPr>
          <p:sp>
            <p:nvSpPr>
              <p:cNvPr id="77" name="Google Shape;4238;p45"/>
              <p:cNvSpPr/>
              <p:nvPr/>
            </p:nvSpPr>
            <p:spPr>
              <a:xfrm rot="599">
                <a:off x="3370" y="786"/>
                <a:ext cx="11532" cy="2252"/>
              </a:xfrm>
              <a:prstGeom prst="rect">
                <a:avLst/>
              </a:prstGeom>
              <a:solidFill>
                <a:srgbClr val="FFC000"/>
              </a:solidFill>
              <a:ln>
                <a:noFill/>
              </a:ln>
            </p:spPr>
            <p:txBody>
              <a:bodyPr spcFirstLastPara="1" wrap="square" lIns="91425" tIns="91425" rIns="91425" bIns="9142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500" b="0" i="0" u="none" strike="noStrike" kern="1200" cap="none" spc="0" normalizeH="0" baseline="0" noProof="0">
                  <a:ln>
                    <a:noFill/>
                  </a:ln>
                  <a:solidFill>
                    <a:prstClr val="black"/>
                  </a:solidFill>
                  <a:effectLst/>
                  <a:uLnTx/>
                  <a:uFillTx/>
                  <a:latin typeface="Calibri"/>
                  <a:ea typeface="+mn-ea"/>
                  <a:cs typeface="+mn-cs"/>
                </a:endParaRPr>
              </a:p>
            </p:txBody>
          </p:sp>
          <p:sp>
            <p:nvSpPr>
              <p:cNvPr id="4238" name="Google Shape;4238;p45"/>
              <p:cNvSpPr/>
              <p:nvPr/>
            </p:nvSpPr>
            <p:spPr>
              <a:xfrm rot="599">
                <a:off x="3632" y="786"/>
                <a:ext cx="11009" cy="2113"/>
              </a:xfrm>
              <a:prstGeom prst="rect">
                <a:avLst/>
              </a:prstGeom>
              <a:solidFill>
                <a:srgbClr val="FCDF9D"/>
              </a:solidFill>
              <a:ln>
                <a:noFill/>
              </a:ln>
            </p:spPr>
            <p:txBody>
              <a:bodyPr spcFirstLastPara="1" wrap="square" lIns="91425" tIns="91425" rIns="91425" bIns="9142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500" b="0" i="0" u="none" strike="noStrike" kern="1200" cap="none" spc="0" normalizeH="0" baseline="0" noProof="0">
                  <a:ln>
                    <a:noFill/>
                  </a:ln>
                  <a:solidFill>
                    <a:prstClr val="black"/>
                  </a:solidFill>
                  <a:effectLst/>
                  <a:uLnTx/>
                  <a:uFillTx/>
                  <a:latin typeface="Calibri"/>
                  <a:ea typeface="+mn-ea"/>
                  <a:cs typeface="+mn-cs"/>
                </a:endParaRPr>
              </a:p>
            </p:txBody>
          </p:sp>
          <p:sp>
            <p:nvSpPr>
              <p:cNvPr id="4324" name="Google Shape;4324;p45"/>
              <p:cNvSpPr/>
              <p:nvPr/>
            </p:nvSpPr>
            <p:spPr>
              <a:xfrm rot="2153968">
                <a:off x="7746" y="-182"/>
                <a:ext cx="2676" cy="186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F46A49"/>
              </a:solidFill>
              <a:ln>
                <a:noFill/>
              </a:ln>
            </p:spPr>
            <p:txBody>
              <a:bodyPr spcFirstLastPara="1" wrap="square" lIns="91425" tIns="91425" rIns="91425" bIns="91425"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5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04" name="Picture 103"/>
            <p:cNvPicPr/>
            <p:nvPr/>
          </p:nvPicPr>
          <p:blipFill>
            <a:blip r:embed="rId6"/>
            <a:stretch>
              <a:fillRect/>
            </a:stretch>
          </p:blipFill>
          <p:spPr>
            <a:xfrm>
              <a:off x="8259" y="-10"/>
              <a:ext cx="2552" cy="1282"/>
            </a:xfrm>
            <a:prstGeom prst="rect">
              <a:avLst/>
            </a:prstGeom>
            <a:noFill/>
            <a:ln w="9525">
              <a:noFill/>
            </a:ln>
          </p:spPr>
        </p:pic>
      </p:grpSp>
      <p:pic>
        <p:nvPicPr>
          <p:cNvPr id="16" name="图片 5"/>
          <p:cNvPicPr>
            <a:picLocks noChangeAspect="1"/>
          </p:cNvPicPr>
          <p:nvPr/>
        </p:nvPicPr>
        <p:blipFill>
          <a:blip r:embed="rId5"/>
          <a:stretch>
            <a:fillRect/>
          </a:stretch>
        </p:blipFill>
        <p:spPr>
          <a:xfrm>
            <a:off x="-2252980" y="601980"/>
            <a:ext cx="6846570" cy="6846570"/>
          </a:xfrm>
          <a:prstGeom prst="rect">
            <a:avLst/>
          </a:prstGeom>
        </p:spPr>
      </p:pic>
      <p:sp>
        <p:nvSpPr>
          <p:cNvPr id="25" name="Rounded Rectangle 24"/>
          <p:cNvSpPr/>
          <p:nvPr/>
        </p:nvSpPr>
        <p:spPr>
          <a:xfrm>
            <a:off x="73660" y="4613910"/>
            <a:ext cx="2310765" cy="1218565"/>
          </a:xfrm>
          <a:prstGeom prst="roundRect">
            <a:avLst>
              <a:gd name="adj" fmla="val 0"/>
            </a:avLst>
          </a:prstGeom>
          <a:solidFill>
            <a:srgbClr val="0070C0"/>
          </a:solidFill>
          <a:ln>
            <a:solidFill>
              <a:schemeClr val="accent2">
                <a:lumMod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4" name="图片 1" descr="图片包含 雨, 自然, 室内&#10;&#10;描述已自动生成"/>
          <p:cNvPicPr>
            <a:picLocks noChangeAspect="1"/>
          </p:cNvPicPr>
          <p:nvPr/>
        </p:nvPicPr>
        <p:blipFill rotWithShape="1">
          <a:blip r:embed="rId4">
            <a:extLst>
              <a:ext uri="{28A0092B-C50C-407E-A947-70E740481C1C}">
                <a14:useLocalDpi xmlns:a14="http://schemas.microsoft.com/office/drawing/2010/main" val="0"/>
              </a:ext>
            </a:extLst>
          </a:blip>
          <a:srcRect l="4739" t="28460" r="91427" b="58725"/>
          <a:stretch>
            <a:fillRect/>
          </a:stretch>
        </p:blipFill>
        <p:spPr>
          <a:xfrm>
            <a:off x="0" y="3194685"/>
            <a:ext cx="353060" cy="2340610"/>
          </a:xfrm>
          <a:prstGeom prst="rect">
            <a:avLst/>
          </a:prstGeom>
        </p:spPr>
      </p:pic>
      <p:sp>
        <p:nvSpPr>
          <p:cNvPr id="10" name="Rectangle: Rounded Corners 39"/>
          <p:cNvSpPr/>
          <p:nvPr/>
        </p:nvSpPr>
        <p:spPr>
          <a:xfrm>
            <a:off x="71854" y="4656236"/>
            <a:ext cx="1310265" cy="1134582"/>
          </a:xfrm>
          <a:prstGeom prst="roundRect">
            <a:avLst>
              <a:gd name="adj" fmla="val 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6600" b="1" i="0" u="none" strike="noStrike" kern="1200" cap="none" spc="0" normalizeH="0" baseline="0" noProof="0">
              <a:ln>
                <a:noFill/>
              </a:ln>
              <a:solidFill>
                <a:prstClr val="white"/>
              </a:solidFill>
              <a:effectLst/>
              <a:uLnTx/>
              <a:uFillTx/>
              <a:latin typeface="Times New Roman" panose="02020603050405020304" charset="0"/>
              <a:ea typeface="+mn-ea"/>
              <a:cs typeface="Times New Roman" panose="02020603050405020304" charset="0"/>
            </a:endParaRPr>
          </a:p>
        </p:txBody>
      </p:sp>
      <p:sp>
        <p:nvSpPr>
          <p:cNvPr id="11" name="Rectangle: Rounded Corners 26"/>
          <p:cNvSpPr/>
          <p:nvPr/>
        </p:nvSpPr>
        <p:spPr>
          <a:xfrm>
            <a:off x="71854" y="4688621"/>
            <a:ext cx="1310265" cy="1134582"/>
          </a:xfrm>
          <a:prstGeom prst="roundRect">
            <a:avLst>
              <a:gd name="adj" fmla="val 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1</a:t>
            </a:r>
          </a:p>
        </p:txBody>
      </p:sp>
      <p:sp>
        <p:nvSpPr>
          <p:cNvPr id="12" name="Rectangle: Rounded Corners 30"/>
          <p:cNvSpPr/>
          <p:nvPr/>
        </p:nvSpPr>
        <p:spPr>
          <a:xfrm>
            <a:off x="72489" y="4690526"/>
            <a:ext cx="1310265" cy="1134582"/>
          </a:xfrm>
          <a:prstGeom prst="roundRect">
            <a:avLst>
              <a:gd name="adj" fmla="val 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2</a:t>
            </a:r>
          </a:p>
        </p:txBody>
      </p:sp>
      <p:sp>
        <p:nvSpPr>
          <p:cNvPr id="13" name="Rectangle: Rounded Corners 31"/>
          <p:cNvSpPr/>
          <p:nvPr/>
        </p:nvSpPr>
        <p:spPr>
          <a:xfrm>
            <a:off x="73124" y="4679096"/>
            <a:ext cx="1310265" cy="1134582"/>
          </a:xfrm>
          <a:prstGeom prst="roundRect">
            <a:avLst>
              <a:gd name="adj" fmla="val 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3</a:t>
            </a:r>
          </a:p>
        </p:txBody>
      </p:sp>
      <p:sp>
        <p:nvSpPr>
          <p:cNvPr id="14" name="Rectangle: Rounded Corners 32"/>
          <p:cNvSpPr/>
          <p:nvPr/>
        </p:nvSpPr>
        <p:spPr>
          <a:xfrm>
            <a:off x="73759" y="4649886"/>
            <a:ext cx="1310265" cy="1134582"/>
          </a:xfrm>
          <a:prstGeom prst="roundRect">
            <a:avLst>
              <a:gd name="adj" fmla="val 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4</a:t>
            </a:r>
          </a:p>
        </p:txBody>
      </p:sp>
      <p:sp>
        <p:nvSpPr>
          <p:cNvPr id="15" name="Rectangle: Rounded Corners 33"/>
          <p:cNvSpPr/>
          <p:nvPr/>
        </p:nvSpPr>
        <p:spPr>
          <a:xfrm>
            <a:off x="71854" y="4659411"/>
            <a:ext cx="1310265" cy="1134582"/>
          </a:xfrm>
          <a:prstGeom prst="roundRect">
            <a:avLst>
              <a:gd name="adj" fmla="val 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5</a:t>
            </a:r>
          </a:p>
        </p:txBody>
      </p:sp>
      <p:sp>
        <p:nvSpPr>
          <p:cNvPr id="59" name="Text Box 58"/>
          <p:cNvSpPr txBox="1"/>
          <p:nvPr/>
        </p:nvSpPr>
        <p:spPr>
          <a:xfrm>
            <a:off x="232410" y="1340485"/>
            <a:ext cx="1875790" cy="768350"/>
          </a:xfrm>
          <a:prstGeom prst="rect">
            <a:avLst/>
          </a:prstGeom>
          <a:noFill/>
          <a:extLst>
            <a:ext uri="{909E8E84-426E-40DD-AFC4-6F175D3DCCD1}">
              <a14:hiddenFill xmlns:a14="http://schemas.microsoft.com/office/drawing/2010/main">
                <a:solidFill>
                  <a:srgbClr val="7030A0"/>
                </a:solidFill>
              </a14:hiddenFill>
            </a:ext>
          </a:ex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1" i="0" u="sng" strike="noStrike" kern="1200" cap="none" spc="0" normalizeH="0" baseline="0" noProof="0">
                <a:ln>
                  <a:noFill/>
                </a:ln>
                <a:solidFill>
                  <a:prstClr val="white"/>
                </a:solidFill>
                <a:effectLst/>
                <a:uLnTx/>
                <a:uFillTx/>
                <a:latin typeface="Calibri" panose="020F0502020204030204" charset="0"/>
                <a:ea typeface="+mn-ea"/>
                <a:cs typeface="Calibri" panose="020F0502020204030204" charset="0"/>
              </a:rPr>
              <a:t>ĐIỂM:</a:t>
            </a:r>
          </a:p>
        </p:txBody>
      </p:sp>
      <p:sp>
        <p:nvSpPr>
          <p:cNvPr id="39" name="Rounded Rectangle 38"/>
          <p:cNvSpPr/>
          <p:nvPr/>
        </p:nvSpPr>
        <p:spPr>
          <a:xfrm>
            <a:off x="1057275" y="6042025"/>
            <a:ext cx="10077450" cy="580390"/>
          </a:xfrm>
          <a:prstGeom prst="roundRect">
            <a:avLst/>
          </a:prstGeom>
          <a:solidFill>
            <a:srgbClr val="FEF5EC"/>
          </a:solidFill>
          <a:ln>
            <a:solidFill>
              <a:schemeClr val="tx1"/>
            </a:solidFill>
            <a:prstDash val="dash"/>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Tổ nào </a:t>
            </a:r>
            <a:r>
              <a:rPr kumimoji="0" lang="en-US" sz="3600" b="0" i="0" u="none" strike="noStrike" kern="1200" cap="none" spc="0" normalizeH="0" baseline="0" noProof="0" err="1">
                <a:ln>
                  <a:noFill/>
                </a:ln>
                <a:solidFill>
                  <a:prstClr val="black"/>
                </a:solidFill>
                <a:effectLst/>
                <a:uLnTx/>
                <a:uFillTx/>
                <a:latin typeface="Calibri" panose="020F0502020204030204" charset="0"/>
                <a:ea typeface="+mn-ea"/>
                <a:cs typeface="Calibri" panose="020F0502020204030204" charset="0"/>
              </a:rPr>
              <a:t>có </a:t>
            </a:r>
            <a:r>
              <a:rPr kumimoji="0" lang="en-US" sz="3600" b="0" i="0" u="none" strike="noStrike" kern="1200" cap="none" spc="0" normalizeH="0" baseline="0" noProof="0">
                <a:ln>
                  <a:noFill/>
                </a:ln>
                <a:solidFill>
                  <a:prstClr val="black"/>
                </a:solidFill>
                <a:effectLst/>
                <a:uLnTx/>
                <a:uFillTx/>
                <a:latin typeface="Calibri" panose="020F0502020204030204" charset="0"/>
                <a:ea typeface="+mn-ea"/>
                <a:cs typeface="Calibri" panose="020F0502020204030204" charset="0"/>
              </a:rPr>
              <a:t>nhiều </a:t>
            </a:r>
            <a:r>
              <a:rPr kumimoji="0" lang="en-US" sz="36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thành </a:t>
            </a:r>
            <a:r>
              <a:rPr kumimoji="0" lang="en-US" sz="3600" b="0" i="0" u="none" strike="noStrike" kern="1200" cap="none" spc="0" normalizeH="0" baseline="0" noProof="0" err="1">
                <a:ln>
                  <a:noFill/>
                </a:ln>
                <a:solidFill>
                  <a:prstClr val="black"/>
                </a:solidFill>
                <a:effectLst/>
                <a:uLnTx/>
                <a:uFillTx/>
                <a:latin typeface="Calibri" panose="020F0502020204030204" charset="0"/>
                <a:ea typeface="+mn-ea"/>
                <a:cs typeface="Calibri" panose="020F0502020204030204" charset="0"/>
              </a:rPr>
              <a:t>viên </a:t>
            </a:r>
            <a:r>
              <a:rPr kumimoji="0" lang="en-US" sz="3600" b="0" i="0" u="none" strike="noStrike" kern="1200" cap="none" spc="0" normalizeH="0" baseline="0" noProof="0">
                <a:ln>
                  <a:noFill/>
                </a:ln>
                <a:solidFill>
                  <a:prstClr val="black"/>
                </a:solidFill>
                <a:effectLst/>
                <a:uLnTx/>
                <a:uFillTx/>
                <a:latin typeface="Calibri" panose="020F0502020204030204" charset="0"/>
                <a:ea typeface="+mn-ea"/>
                <a:cs typeface="Calibri" panose="020F0502020204030204" charset="0"/>
              </a:rPr>
              <a:t>xong </a:t>
            </a:r>
            <a:r>
              <a:rPr kumimoji="0" lang="en-US" sz="3600" b="0" i="0" u="none" strike="noStrike" kern="1200" cap="none" spc="0" normalizeH="0" baseline="0" noProof="0" dirty="0" err="1">
                <a:ln>
                  <a:noFill/>
                </a:ln>
                <a:solidFill>
                  <a:prstClr val="black"/>
                </a:solidFill>
                <a:effectLst/>
                <a:uLnTx/>
                <a:uFillTx/>
                <a:latin typeface="Calibri" panose="020F0502020204030204" charset="0"/>
                <a:ea typeface="+mn-ea"/>
                <a:cs typeface="Calibri" panose="020F0502020204030204" charset="0"/>
              </a:rPr>
              <a:t>trước +1 điểm</a:t>
            </a:r>
          </a:p>
        </p:txBody>
      </p:sp>
      <p:sp>
        <p:nvSpPr>
          <p:cNvPr id="19" name="Plus Sign 27"/>
          <p:cNvSpPr/>
          <p:nvPr/>
        </p:nvSpPr>
        <p:spPr>
          <a:xfrm>
            <a:off x="1335761" y="4636551"/>
            <a:ext cx="1134582" cy="1134582"/>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29" name="Group 28"/>
          <p:cNvGrpSpPr/>
          <p:nvPr/>
        </p:nvGrpSpPr>
        <p:grpSpPr>
          <a:xfrm>
            <a:off x="1938655" y="2395855"/>
            <a:ext cx="1369060" cy="2233930"/>
            <a:chOff x="14392" y="3768"/>
            <a:chExt cx="2156" cy="3518"/>
          </a:xfrm>
        </p:grpSpPr>
        <p:cxnSp>
          <p:nvCxnSpPr>
            <p:cNvPr id="30" name="Straight Connector 29"/>
            <p:cNvCxnSpPr/>
            <p:nvPr/>
          </p:nvCxnSpPr>
          <p:spPr>
            <a:xfrm flipH="1">
              <a:off x="14810" y="5026"/>
              <a:ext cx="440" cy="22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Rectangles 34"/>
            <p:cNvSpPr/>
            <p:nvPr/>
          </p:nvSpPr>
          <p:spPr>
            <a:xfrm rot="600000">
              <a:off x="14392" y="3768"/>
              <a:ext cx="2156" cy="134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rgbClr val="00B0F0"/>
                  </a:solidFill>
                  <a:effectLst/>
                  <a:uLnTx/>
                  <a:uFillTx/>
                  <a:latin typeface="Calibri"/>
                  <a:ea typeface="+mn-ea"/>
                  <a:cs typeface="+mn-cs"/>
                </a:rPr>
                <a:t>TỔ 1</a:t>
              </a:r>
            </a:p>
          </p:txBody>
        </p:sp>
      </p:grpSp>
      <p:sp>
        <p:nvSpPr>
          <p:cNvPr id="21" name="Rounded Rectangle 20"/>
          <p:cNvSpPr/>
          <p:nvPr/>
        </p:nvSpPr>
        <p:spPr>
          <a:xfrm>
            <a:off x="3074035" y="4613910"/>
            <a:ext cx="2310765" cy="1218565"/>
          </a:xfrm>
          <a:prstGeom prst="roundRect">
            <a:avLst>
              <a:gd name="adj" fmla="val 0"/>
            </a:avLst>
          </a:prstGeom>
          <a:solidFill>
            <a:srgbClr val="92D050"/>
          </a:solidFill>
          <a:ln>
            <a:solidFill>
              <a:schemeClr val="accent2">
                <a:lumMod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Rectangle: Rounded Corners 39"/>
          <p:cNvSpPr/>
          <p:nvPr/>
        </p:nvSpPr>
        <p:spPr>
          <a:xfrm>
            <a:off x="3072229" y="4656236"/>
            <a:ext cx="1310265" cy="1134582"/>
          </a:xfrm>
          <a:prstGeom prst="roundRect">
            <a:avLst>
              <a:gd name="adj" fmla="val 0"/>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6600" b="1" i="0" u="none" strike="noStrike" kern="1200" cap="none" spc="0" normalizeH="0" baseline="0" noProof="0">
              <a:ln>
                <a:noFill/>
              </a:ln>
              <a:solidFill>
                <a:prstClr val="white"/>
              </a:solidFill>
              <a:effectLst/>
              <a:uLnTx/>
              <a:uFillTx/>
              <a:latin typeface="Times New Roman" panose="02020603050405020304" charset="0"/>
              <a:ea typeface="+mn-ea"/>
              <a:cs typeface="Times New Roman" panose="02020603050405020304" charset="0"/>
            </a:endParaRPr>
          </a:p>
        </p:txBody>
      </p:sp>
      <p:sp>
        <p:nvSpPr>
          <p:cNvPr id="37" name="Rectangle: Rounded Corners 26"/>
          <p:cNvSpPr/>
          <p:nvPr/>
        </p:nvSpPr>
        <p:spPr>
          <a:xfrm>
            <a:off x="3072229" y="4688621"/>
            <a:ext cx="1310265" cy="1134582"/>
          </a:xfrm>
          <a:prstGeom prst="roundRect">
            <a:avLst>
              <a:gd name="adj" fmla="val 0"/>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1</a:t>
            </a:r>
          </a:p>
        </p:txBody>
      </p:sp>
      <p:sp>
        <p:nvSpPr>
          <p:cNvPr id="38" name="Rectangle: Rounded Corners 30"/>
          <p:cNvSpPr/>
          <p:nvPr/>
        </p:nvSpPr>
        <p:spPr>
          <a:xfrm>
            <a:off x="3072864" y="4690526"/>
            <a:ext cx="1310265" cy="1134582"/>
          </a:xfrm>
          <a:prstGeom prst="roundRect">
            <a:avLst>
              <a:gd name="adj" fmla="val 0"/>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2</a:t>
            </a:r>
          </a:p>
        </p:txBody>
      </p:sp>
      <p:sp>
        <p:nvSpPr>
          <p:cNvPr id="41" name="Rectangle: Rounded Corners 31"/>
          <p:cNvSpPr/>
          <p:nvPr/>
        </p:nvSpPr>
        <p:spPr>
          <a:xfrm>
            <a:off x="3073499" y="4679096"/>
            <a:ext cx="1310265" cy="1134582"/>
          </a:xfrm>
          <a:prstGeom prst="roundRect">
            <a:avLst>
              <a:gd name="adj" fmla="val 0"/>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3</a:t>
            </a:r>
          </a:p>
        </p:txBody>
      </p:sp>
      <p:sp>
        <p:nvSpPr>
          <p:cNvPr id="42" name="Rectangle: Rounded Corners 32"/>
          <p:cNvSpPr/>
          <p:nvPr/>
        </p:nvSpPr>
        <p:spPr>
          <a:xfrm>
            <a:off x="3074134" y="4649886"/>
            <a:ext cx="1310265" cy="1134582"/>
          </a:xfrm>
          <a:prstGeom prst="roundRect">
            <a:avLst>
              <a:gd name="adj" fmla="val 0"/>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4</a:t>
            </a:r>
          </a:p>
        </p:txBody>
      </p:sp>
      <p:sp>
        <p:nvSpPr>
          <p:cNvPr id="43" name="Rectangle: Rounded Corners 33"/>
          <p:cNvSpPr/>
          <p:nvPr/>
        </p:nvSpPr>
        <p:spPr>
          <a:xfrm>
            <a:off x="3072229" y="4659411"/>
            <a:ext cx="1310265" cy="1134582"/>
          </a:xfrm>
          <a:prstGeom prst="roundRect">
            <a:avLst>
              <a:gd name="adj" fmla="val 0"/>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5</a:t>
            </a:r>
          </a:p>
        </p:txBody>
      </p:sp>
      <p:sp>
        <p:nvSpPr>
          <p:cNvPr id="44" name="Plus Sign 27"/>
          <p:cNvSpPr/>
          <p:nvPr/>
        </p:nvSpPr>
        <p:spPr>
          <a:xfrm>
            <a:off x="4336136" y="4636551"/>
            <a:ext cx="1134582" cy="1134582"/>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45" name="Group 44"/>
          <p:cNvGrpSpPr/>
          <p:nvPr/>
        </p:nvGrpSpPr>
        <p:grpSpPr>
          <a:xfrm>
            <a:off x="4939030" y="2395855"/>
            <a:ext cx="1369060" cy="2233930"/>
            <a:chOff x="14392" y="3768"/>
            <a:chExt cx="2156" cy="3518"/>
          </a:xfrm>
        </p:grpSpPr>
        <p:cxnSp>
          <p:nvCxnSpPr>
            <p:cNvPr id="46" name="Straight Connector 45"/>
            <p:cNvCxnSpPr/>
            <p:nvPr/>
          </p:nvCxnSpPr>
          <p:spPr>
            <a:xfrm flipH="1">
              <a:off x="14810" y="5026"/>
              <a:ext cx="440" cy="22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Rectangles 46"/>
            <p:cNvSpPr/>
            <p:nvPr/>
          </p:nvSpPr>
          <p:spPr>
            <a:xfrm rot="600000">
              <a:off x="14392" y="3768"/>
              <a:ext cx="2156" cy="1340"/>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rgbClr val="00B050"/>
                  </a:solidFill>
                  <a:effectLst/>
                  <a:uLnTx/>
                  <a:uFillTx/>
                  <a:latin typeface="Calibri"/>
                  <a:ea typeface="+mn-ea"/>
                  <a:cs typeface="+mn-cs"/>
                </a:rPr>
                <a:t>TỔ 2</a:t>
              </a:r>
            </a:p>
          </p:txBody>
        </p:sp>
      </p:grpSp>
      <p:sp>
        <p:nvSpPr>
          <p:cNvPr id="62" name="Rounded Rectangle 61"/>
          <p:cNvSpPr/>
          <p:nvPr/>
        </p:nvSpPr>
        <p:spPr>
          <a:xfrm>
            <a:off x="5963920" y="4661535"/>
            <a:ext cx="2310765" cy="1218565"/>
          </a:xfrm>
          <a:prstGeom prst="roundRect">
            <a:avLst>
              <a:gd name="adj" fmla="val 0"/>
            </a:avLst>
          </a:prstGeom>
          <a:solidFill>
            <a:schemeClr val="accent6">
              <a:lumMod val="75000"/>
            </a:schemeClr>
          </a:solidFill>
          <a:ln>
            <a:solidFill>
              <a:schemeClr val="accent2">
                <a:lumMod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3" name="Rectangle: Rounded Corners 39"/>
          <p:cNvSpPr/>
          <p:nvPr/>
        </p:nvSpPr>
        <p:spPr>
          <a:xfrm>
            <a:off x="5962114" y="4703861"/>
            <a:ext cx="1310265" cy="1134582"/>
          </a:xfrm>
          <a:prstGeom prst="roundRect">
            <a:avLst>
              <a:gd name="adj" fmla="val 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6600" b="1" i="0" u="none" strike="noStrike" kern="1200" cap="none" spc="0" normalizeH="0" baseline="0" noProof="0">
              <a:ln>
                <a:noFill/>
              </a:ln>
              <a:solidFill>
                <a:prstClr val="white"/>
              </a:solidFill>
              <a:effectLst/>
              <a:uLnTx/>
              <a:uFillTx/>
              <a:latin typeface="Times New Roman" panose="02020603050405020304" charset="0"/>
              <a:ea typeface="+mn-ea"/>
              <a:cs typeface="Times New Roman" panose="02020603050405020304" charset="0"/>
            </a:endParaRPr>
          </a:p>
        </p:txBody>
      </p:sp>
      <p:sp>
        <p:nvSpPr>
          <p:cNvPr id="64" name="Rectangle: Rounded Corners 26"/>
          <p:cNvSpPr/>
          <p:nvPr/>
        </p:nvSpPr>
        <p:spPr>
          <a:xfrm>
            <a:off x="5962114" y="4736246"/>
            <a:ext cx="1310265" cy="1134582"/>
          </a:xfrm>
          <a:prstGeom prst="roundRect">
            <a:avLst>
              <a:gd name="adj" fmla="val 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1</a:t>
            </a:r>
          </a:p>
        </p:txBody>
      </p:sp>
      <p:sp>
        <p:nvSpPr>
          <p:cNvPr id="65" name="Rectangle: Rounded Corners 30"/>
          <p:cNvSpPr/>
          <p:nvPr/>
        </p:nvSpPr>
        <p:spPr>
          <a:xfrm>
            <a:off x="5962749" y="4738151"/>
            <a:ext cx="1310265" cy="1134582"/>
          </a:xfrm>
          <a:prstGeom prst="roundRect">
            <a:avLst>
              <a:gd name="adj" fmla="val 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2</a:t>
            </a:r>
          </a:p>
        </p:txBody>
      </p:sp>
      <p:sp>
        <p:nvSpPr>
          <p:cNvPr id="66" name="Rectangle: Rounded Corners 31"/>
          <p:cNvSpPr/>
          <p:nvPr/>
        </p:nvSpPr>
        <p:spPr>
          <a:xfrm>
            <a:off x="5963384" y="4726721"/>
            <a:ext cx="1310265" cy="1134582"/>
          </a:xfrm>
          <a:prstGeom prst="roundRect">
            <a:avLst>
              <a:gd name="adj" fmla="val 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3</a:t>
            </a:r>
          </a:p>
        </p:txBody>
      </p:sp>
      <p:sp>
        <p:nvSpPr>
          <p:cNvPr id="67" name="Rectangle: Rounded Corners 32"/>
          <p:cNvSpPr/>
          <p:nvPr/>
        </p:nvSpPr>
        <p:spPr>
          <a:xfrm>
            <a:off x="5964019" y="4697511"/>
            <a:ext cx="1310265" cy="1134582"/>
          </a:xfrm>
          <a:prstGeom prst="roundRect">
            <a:avLst>
              <a:gd name="adj" fmla="val 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4</a:t>
            </a:r>
          </a:p>
        </p:txBody>
      </p:sp>
      <p:sp>
        <p:nvSpPr>
          <p:cNvPr id="68" name="Rectangle: Rounded Corners 33"/>
          <p:cNvSpPr/>
          <p:nvPr/>
        </p:nvSpPr>
        <p:spPr>
          <a:xfrm>
            <a:off x="5962114" y="4707036"/>
            <a:ext cx="1310265" cy="1134582"/>
          </a:xfrm>
          <a:prstGeom prst="roundRect">
            <a:avLst>
              <a:gd name="adj" fmla="val 0"/>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5</a:t>
            </a:r>
          </a:p>
        </p:txBody>
      </p:sp>
      <p:sp>
        <p:nvSpPr>
          <p:cNvPr id="69" name="Plus Sign 27"/>
          <p:cNvSpPr/>
          <p:nvPr/>
        </p:nvSpPr>
        <p:spPr>
          <a:xfrm>
            <a:off x="7226021" y="4684176"/>
            <a:ext cx="1134582" cy="1134582"/>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70" name="Group 69"/>
          <p:cNvGrpSpPr/>
          <p:nvPr/>
        </p:nvGrpSpPr>
        <p:grpSpPr>
          <a:xfrm>
            <a:off x="7828915" y="2443480"/>
            <a:ext cx="1369060" cy="2233930"/>
            <a:chOff x="14392" y="3768"/>
            <a:chExt cx="2156" cy="3518"/>
          </a:xfrm>
        </p:grpSpPr>
        <p:cxnSp>
          <p:nvCxnSpPr>
            <p:cNvPr id="71" name="Straight Connector 70"/>
            <p:cNvCxnSpPr/>
            <p:nvPr/>
          </p:nvCxnSpPr>
          <p:spPr>
            <a:xfrm flipH="1">
              <a:off x="14810" y="5026"/>
              <a:ext cx="440" cy="22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Rectangles 71"/>
            <p:cNvSpPr/>
            <p:nvPr/>
          </p:nvSpPr>
          <p:spPr>
            <a:xfrm rot="600000">
              <a:off x="14392" y="3768"/>
              <a:ext cx="2156" cy="1340"/>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rgbClr val="F79646">
                      <a:lumMod val="75000"/>
                    </a:srgbClr>
                  </a:solidFill>
                  <a:effectLst/>
                  <a:uLnTx/>
                  <a:uFillTx/>
                  <a:latin typeface="Calibri"/>
                  <a:ea typeface="+mn-ea"/>
                  <a:cs typeface="+mn-cs"/>
                </a:rPr>
                <a:t>TỔ 3</a:t>
              </a:r>
            </a:p>
          </p:txBody>
        </p:sp>
      </p:grpSp>
      <p:sp>
        <p:nvSpPr>
          <p:cNvPr id="74" name="Rounded Rectangle 73"/>
          <p:cNvSpPr/>
          <p:nvPr/>
        </p:nvSpPr>
        <p:spPr>
          <a:xfrm>
            <a:off x="8853805" y="4709160"/>
            <a:ext cx="2310765" cy="1218565"/>
          </a:xfrm>
          <a:prstGeom prst="roundRect">
            <a:avLst>
              <a:gd name="adj" fmla="val 0"/>
            </a:avLst>
          </a:prstGeom>
          <a:solidFill>
            <a:schemeClr val="bg1">
              <a:lumMod val="50000"/>
            </a:schemeClr>
          </a:solidFill>
          <a:ln>
            <a:solidFill>
              <a:schemeClr val="accent2">
                <a:lumMod val="1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5" name="Rectangle: Rounded Corners 39"/>
          <p:cNvSpPr/>
          <p:nvPr/>
        </p:nvSpPr>
        <p:spPr>
          <a:xfrm>
            <a:off x="8851999" y="4751486"/>
            <a:ext cx="1310265" cy="1134582"/>
          </a:xfrm>
          <a:prstGeom prst="roundRect">
            <a:avLst>
              <a:gd name="adj" fmla="val 0"/>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6600" b="1" i="0" u="none" strike="noStrike" kern="1200" cap="none" spc="0" normalizeH="0" baseline="0" noProof="0">
              <a:ln>
                <a:noFill/>
              </a:ln>
              <a:solidFill>
                <a:prstClr val="white"/>
              </a:solidFill>
              <a:effectLst/>
              <a:uLnTx/>
              <a:uFillTx/>
              <a:latin typeface="Times New Roman" panose="02020603050405020304" charset="0"/>
              <a:ea typeface="+mn-ea"/>
              <a:cs typeface="Times New Roman" panose="02020603050405020304" charset="0"/>
            </a:endParaRPr>
          </a:p>
        </p:txBody>
      </p:sp>
      <p:sp>
        <p:nvSpPr>
          <p:cNvPr id="76" name="Rectangle: Rounded Corners 26"/>
          <p:cNvSpPr/>
          <p:nvPr/>
        </p:nvSpPr>
        <p:spPr>
          <a:xfrm>
            <a:off x="8851999" y="4783871"/>
            <a:ext cx="1310265" cy="1134582"/>
          </a:xfrm>
          <a:prstGeom prst="roundRect">
            <a:avLst>
              <a:gd name="adj" fmla="val 0"/>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1</a:t>
            </a:r>
          </a:p>
        </p:txBody>
      </p:sp>
      <p:sp>
        <p:nvSpPr>
          <p:cNvPr id="78" name="Rectangle: Rounded Corners 30"/>
          <p:cNvSpPr/>
          <p:nvPr/>
        </p:nvSpPr>
        <p:spPr>
          <a:xfrm>
            <a:off x="8852634" y="4785776"/>
            <a:ext cx="1310265" cy="1134582"/>
          </a:xfrm>
          <a:prstGeom prst="roundRect">
            <a:avLst>
              <a:gd name="adj" fmla="val 0"/>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2</a:t>
            </a:r>
          </a:p>
        </p:txBody>
      </p:sp>
      <p:sp>
        <p:nvSpPr>
          <p:cNvPr id="79" name="Rectangle: Rounded Corners 31"/>
          <p:cNvSpPr/>
          <p:nvPr/>
        </p:nvSpPr>
        <p:spPr>
          <a:xfrm>
            <a:off x="8853269" y="4774346"/>
            <a:ext cx="1310265" cy="1134582"/>
          </a:xfrm>
          <a:prstGeom prst="roundRect">
            <a:avLst>
              <a:gd name="adj" fmla="val 0"/>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3</a:t>
            </a:r>
          </a:p>
        </p:txBody>
      </p:sp>
      <p:sp>
        <p:nvSpPr>
          <p:cNvPr id="81" name="Rectangle: Rounded Corners 32"/>
          <p:cNvSpPr/>
          <p:nvPr/>
        </p:nvSpPr>
        <p:spPr>
          <a:xfrm>
            <a:off x="8853904" y="4745136"/>
            <a:ext cx="1310265" cy="1134582"/>
          </a:xfrm>
          <a:prstGeom prst="roundRect">
            <a:avLst>
              <a:gd name="adj" fmla="val 0"/>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4</a:t>
            </a:r>
          </a:p>
        </p:txBody>
      </p:sp>
      <p:sp>
        <p:nvSpPr>
          <p:cNvPr id="82" name="Rectangle: Rounded Corners 33"/>
          <p:cNvSpPr/>
          <p:nvPr/>
        </p:nvSpPr>
        <p:spPr>
          <a:xfrm>
            <a:off x="8851999" y="4754661"/>
            <a:ext cx="1310265" cy="1134582"/>
          </a:xfrm>
          <a:prstGeom prst="roundRect">
            <a:avLst>
              <a:gd name="adj" fmla="val 0"/>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solidFill>
                  <a:srgbClr val="FF0000"/>
                </a:solidFill>
                <a:effectLst/>
                <a:uLnTx/>
                <a:uFillTx/>
                <a:latin typeface="Times New Roman" panose="02020603050405020304" charset="0"/>
                <a:ea typeface="+mn-ea"/>
                <a:cs typeface="Times New Roman" panose="02020603050405020304" charset="0"/>
              </a:rPr>
              <a:t>5</a:t>
            </a:r>
          </a:p>
        </p:txBody>
      </p:sp>
      <p:sp>
        <p:nvSpPr>
          <p:cNvPr id="83" name="Plus Sign 27"/>
          <p:cNvSpPr/>
          <p:nvPr/>
        </p:nvSpPr>
        <p:spPr>
          <a:xfrm>
            <a:off x="10115906" y="4731801"/>
            <a:ext cx="1134582" cy="1134582"/>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84" name="Group 83"/>
          <p:cNvGrpSpPr/>
          <p:nvPr/>
        </p:nvGrpSpPr>
        <p:grpSpPr>
          <a:xfrm>
            <a:off x="10718800" y="2491105"/>
            <a:ext cx="1369060" cy="2233930"/>
            <a:chOff x="14392" y="3768"/>
            <a:chExt cx="2156" cy="3518"/>
          </a:xfrm>
        </p:grpSpPr>
        <p:cxnSp>
          <p:nvCxnSpPr>
            <p:cNvPr id="85" name="Straight Connector 84"/>
            <p:cNvCxnSpPr/>
            <p:nvPr/>
          </p:nvCxnSpPr>
          <p:spPr>
            <a:xfrm flipH="1">
              <a:off x="14810" y="5026"/>
              <a:ext cx="440" cy="226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Rectangles 85"/>
            <p:cNvSpPr/>
            <p:nvPr/>
          </p:nvSpPr>
          <p:spPr>
            <a:xfrm rot="600000">
              <a:off x="14392" y="3768"/>
              <a:ext cx="2156" cy="134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prstClr val="black"/>
                  </a:solidFill>
                  <a:effectLst/>
                  <a:uLnTx/>
                  <a:uFillTx/>
                  <a:latin typeface="Calibri"/>
                  <a:ea typeface="+mn-ea"/>
                  <a:cs typeface="+mn-cs"/>
                </a:rPr>
                <a:t>TỔ 4</a:t>
              </a:r>
            </a:p>
          </p:txBody>
        </p:sp>
      </p:grpSp>
      <p:pic>
        <p:nvPicPr>
          <p:cNvPr id="87" name="Picture 86" descr="Picture7"/>
          <p:cNvPicPr>
            <a:picLocks noChangeAspect="1"/>
          </p:cNvPicPr>
          <p:nvPr/>
        </p:nvPicPr>
        <p:blipFill>
          <a:blip r:embed="rId7"/>
          <a:stretch>
            <a:fillRect/>
          </a:stretch>
        </p:blipFill>
        <p:spPr>
          <a:xfrm>
            <a:off x="3549650" y="611505"/>
            <a:ext cx="5175250" cy="1042670"/>
          </a:xfrm>
          <a:prstGeom prst="rect">
            <a:avLst/>
          </a:prstGeom>
        </p:spPr>
      </p:pic>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subTnLst>
                                    <p:audio>
                                      <p:cMediaNode>
                                        <p:cTn display="0" masterRel="sameClick">
                                          <p:stCondLst>
                                            <p:cond evt="begin" delay="0">
                                              <p:tn val="5"/>
                                            </p:cond>
                                          </p:stCondLst>
                                          <p:endCondLst>
                                            <p:cond evt="onStopAudio" delay="0">
                                              <p:tgtEl>
                                                <p:sldTgt/>
                                              </p:tgtEl>
                                            </p:cond>
                                          </p:endCondLst>
                                        </p:cTn>
                                        <p:tgtEl>
                                          <p:sndTgt r:embed="rId3" name="laser.wav"/>
                                        </p:tgtEl>
                                      </p:cMediaNode>
                                    </p:audio>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subTnLst>
                                    <p:audio>
                                      <p:cMediaNode>
                                        <p:cTn display="0" masterRel="sameClick">
                                          <p:stCondLst>
                                            <p:cond evt="begin" delay="0">
                                              <p:tn val="15"/>
                                            </p:cond>
                                          </p:stCondLst>
                                          <p:endCondLst>
                                            <p:cond evt="onStopAudio" delay="0">
                                              <p:tgtEl>
                                                <p:sldTgt/>
                                              </p:tgtEl>
                                            </p:cond>
                                          </p:endCondLst>
                                        </p:cTn>
                                        <p:tgtEl>
                                          <p:sndTgt r:embed="rId3" name="laser.wav"/>
                                        </p:tgtEl>
                                      </p:cMediaNode>
                                    </p:audio>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subTnLst>
                                    <p:audio>
                                      <p:cMediaNode>
                                        <p:cTn display="0" masterRel="sameClick">
                                          <p:stCondLst>
                                            <p:cond evt="begin" delay="0">
                                              <p:tn val="20"/>
                                            </p:cond>
                                          </p:stCondLst>
                                          <p:endCondLst>
                                            <p:cond evt="onStopAudio" delay="0">
                                              <p:tgtEl>
                                                <p:sldTgt/>
                                              </p:tgtEl>
                                            </p:cond>
                                          </p:endCondLst>
                                        </p:cTn>
                                        <p:tgtEl>
                                          <p:sndTgt r:embed="rId3" name="laser.wav"/>
                                        </p:tgtEl>
                                      </p:cMediaNode>
                                    </p:audio>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subTnLst>
                                    <p:audio>
                                      <p:cMediaNode>
                                        <p:cTn display="0" masterRel="sameClick">
                                          <p:stCondLst>
                                            <p:cond evt="begin" delay="0">
                                              <p:tn val="25"/>
                                            </p:cond>
                                          </p:stCondLst>
                                          <p:endCondLst>
                                            <p:cond evt="onStopAudio" delay="0">
                                              <p:tgtEl>
                                                <p:sldTgt/>
                                              </p:tgtEl>
                                            </p:cond>
                                          </p:endCondLst>
                                        </p:cTn>
                                        <p:tgtEl>
                                          <p:sndTgt r:embed="rId3" name="laser.wav"/>
                                        </p:tgtEl>
                                      </p:cMediaNode>
                                    </p:audio>
                                  </p:subTnLst>
                                </p:cTn>
                              </p:par>
                            </p:childTnLst>
                          </p:cTn>
                        </p:par>
                      </p:childTnLst>
                    </p:cTn>
                  </p:par>
                </p:childTnLst>
              </p:cTn>
              <p:nextCondLst>
                <p:cond evt="onClick" delay="0">
                  <p:tgtEl>
                    <p:spTgt spid="19"/>
                  </p:tgtEl>
                </p:cond>
              </p:nextCondLst>
            </p:seq>
            <p:seq concurrent="1" nextAc="seek">
              <p:cTn id="28" restart="whenNotActive" fill="hold" evtFilter="cancelBubble" nodeType="interactiveSeq">
                <p:stCondLst>
                  <p:cond evt="onClick" delay="0">
                    <p:tgtEl>
                      <p:spTgt spid="44"/>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subTnLst>
                                    <p:audio>
                                      <p:cMediaNode>
                                        <p:cTn display="0" masterRel="sameClick">
                                          <p:stCondLst>
                                            <p:cond evt="begin" delay="0">
                                              <p:tn val="31"/>
                                            </p:cond>
                                          </p:stCondLst>
                                          <p:endCondLst>
                                            <p:cond evt="onStopAudio" delay="0">
                                              <p:tgtEl>
                                                <p:sldTgt/>
                                              </p:tgtEl>
                                            </p:cond>
                                          </p:endCondLst>
                                        </p:cTn>
                                        <p:tgtEl>
                                          <p:sndTgt r:embed="rId3" name="laser.wav"/>
                                        </p:tgtEl>
                                      </p:cMediaNode>
                                    </p:audio>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subTnLst>
                                    <p:audio>
                                      <p:cMediaNode>
                                        <p:cTn display="0" masterRel="sameClick">
                                          <p:stCondLst>
                                            <p:cond evt="begin" delay="0">
                                              <p:tn val="36"/>
                                            </p:cond>
                                          </p:stCondLst>
                                          <p:endCondLst>
                                            <p:cond evt="onStopAudio" delay="0">
                                              <p:tgtEl>
                                                <p:sldTgt/>
                                              </p:tgtEl>
                                            </p:cond>
                                          </p:endCondLst>
                                        </p:cTn>
                                        <p:tgtEl>
                                          <p:sndTgt r:embed="rId3" name="laser.wav"/>
                                        </p:tgtEl>
                                      </p:cMediaNode>
                                    </p:audio>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subTnLst>
                                    <p:audio>
                                      <p:cMediaNode>
                                        <p:cTn display="0" masterRel="sameClick">
                                          <p:stCondLst>
                                            <p:cond evt="begin" delay="0">
                                              <p:tn val="41"/>
                                            </p:cond>
                                          </p:stCondLst>
                                          <p:endCondLst>
                                            <p:cond evt="onStopAudio" delay="0">
                                              <p:tgtEl>
                                                <p:sldTgt/>
                                              </p:tgtEl>
                                            </p:cond>
                                          </p:endCondLst>
                                        </p:cTn>
                                        <p:tgtEl>
                                          <p:sndTgt r:embed="rId3" name="laser.wav"/>
                                        </p:tgtEl>
                                      </p:cMediaNode>
                                    </p:audio>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subTnLst>
                                    <p:audio>
                                      <p:cMediaNode>
                                        <p:cTn display="0" masterRel="sameClick">
                                          <p:stCondLst>
                                            <p:cond evt="begin" delay="0">
                                              <p:tn val="46"/>
                                            </p:cond>
                                          </p:stCondLst>
                                          <p:endCondLst>
                                            <p:cond evt="onStopAudio" delay="0">
                                              <p:tgtEl>
                                                <p:sldTgt/>
                                              </p:tgtEl>
                                            </p:cond>
                                          </p:endCondLst>
                                        </p:cTn>
                                        <p:tgtEl>
                                          <p:sndTgt r:embed="rId3" name="laser.wav"/>
                                        </p:tgtEl>
                                      </p:cMediaNode>
                                    </p:audio>
                                  </p:sub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subTnLst>
                                    <p:audio>
                                      <p:cMediaNode>
                                        <p:cTn display="0" masterRel="sameClick">
                                          <p:stCondLst>
                                            <p:cond evt="begin" delay="0">
                                              <p:tn val="51"/>
                                            </p:cond>
                                          </p:stCondLst>
                                          <p:endCondLst>
                                            <p:cond evt="onStopAudio" delay="0">
                                              <p:tgtEl>
                                                <p:sldTgt/>
                                              </p:tgtEl>
                                            </p:cond>
                                          </p:endCondLst>
                                        </p:cTn>
                                        <p:tgtEl>
                                          <p:sndTgt r:embed="rId3" name="laser.wav"/>
                                        </p:tgtEl>
                                      </p:cMediaNode>
                                    </p:audio>
                                  </p:subTnLst>
                                </p:cTn>
                              </p:par>
                            </p:childTnLst>
                          </p:cTn>
                        </p:par>
                      </p:childTnLst>
                    </p:cTn>
                  </p:par>
                </p:childTnLst>
              </p:cTn>
              <p:nextCondLst>
                <p:cond evt="onClick" delay="0">
                  <p:tgtEl>
                    <p:spTgt spid="44"/>
                  </p:tgtEl>
                </p:cond>
              </p:nextCondLst>
            </p:seq>
            <p:seq concurrent="1" nextAc="seek">
              <p:cTn id="54" restart="whenNotActive" fill="hold" evtFilter="cancelBubble" nodeType="interactiveSeq">
                <p:stCondLst>
                  <p:cond evt="onClick" delay="0">
                    <p:tgtEl>
                      <p:spTgt spid="69"/>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childTnLst>
                                  <p:subTnLst>
                                    <p:audio>
                                      <p:cMediaNode>
                                        <p:cTn display="0" masterRel="sameClick">
                                          <p:stCondLst>
                                            <p:cond evt="begin" delay="0">
                                              <p:tn val="57"/>
                                            </p:cond>
                                          </p:stCondLst>
                                          <p:endCondLst>
                                            <p:cond evt="onStopAudio" delay="0">
                                              <p:tgtEl>
                                                <p:sldTgt/>
                                              </p:tgtEl>
                                            </p:cond>
                                          </p:endCondLst>
                                        </p:cTn>
                                        <p:tgtEl>
                                          <p:sndTgt r:embed="rId3" name="laser.wav"/>
                                        </p:tgtEl>
                                      </p:cMediaNode>
                                    </p:audio>
                                  </p:sub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subTnLst>
                                    <p:audio>
                                      <p:cMediaNode>
                                        <p:cTn display="0" masterRel="sameClick">
                                          <p:stCondLst>
                                            <p:cond evt="begin" delay="0">
                                              <p:tn val="62"/>
                                            </p:cond>
                                          </p:stCondLst>
                                          <p:endCondLst>
                                            <p:cond evt="onStopAudio" delay="0">
                                              <p:tgtEl>
                                                <p:sldTgt/>
                                              </p:tgtEl>
                                            </p:cond>
                                          </p:endCondLst>
                                        </p:cTn>
                                        <p:tgtEl>
                                          <p:sndTgt r:embed="rId3" name="laser.wav"/>
                                        </p:tgtEl>
                                      </p:cMediaNode>
                                    </p:audio>
                                  </p:sub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subTnLst>
                                    <p:audio>
                                      <p:cMediaNode>
                                        <p:cTn display="0" masterRel="sameClick">
                                          <p:stCondLst>
                                            <p:cond evt="begin" delay="0">
                                              <p:tn val="67"/>
                                            </p:cond>
                                          </p:stCondLst>
                                          <p:endCondLst>
                                            <p:cond evt="onStopAudio" delay="0">
                                              <p:tgtEl>
                                                <p:sldTgt/>
                                              </p:tgtEl>
                                            </p:cond>
                                          </p:endCondLst>
                                        </p:cTn>
                                        <p:tgtEl>
                                          <p:sndTgt r:embed="rId3" name="laser.wav"/>
                                        </p:tgtEl>
                                      </p:cMediaNode>
                                    </p:audio>
                                  </p:sub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childTnLst>
                                  <p:subTnLst>
                                    <p:audio>
                                      <p:cMediaNode>
                                        <p:cTn display="0" masterRel="sameClick">
                                          <p:stCondLst>
                                            <p:cond evt="begin" delay="0">
                                              <p:tn val="72"/>
                                            </p:cond>
                                          </p:stCondLst>
                                          <p:endCondLst>
                                            <p:cond evt="onStopAudio" delay="0">
                                              <p:tgtEl>
                                                <p:sldTgt/>
                                              </p:tgtEl>
                                            </p:cond>
                                          </p:endCondLst>
                                        </p:cTn>
                                        <p:tgtEl>
                                          <p:sndTgt r:embed="rId3" name="laser.wav"/>
                                        </p:tgtEl>
                                      </p:cMediaNode>
                                    </p:audio>
                                  </p:sub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subTnLst>
                                    <p:audio>
                                      <p:cMediaNode>
                                        <p:cTn display="0" masterRel="sameClick">
                                          <p:stCondLst>
                                            <p:cond evt="begin" delay="0">
                                              <p:tn val="77"/>
                                            </p:cond>
                                          </p:stCondLst>
                                          <p:endCondLst>
                                            <p:cond evt="onStopAudio" delay="0">
                                              <p:tgtEl>
                                                <p:sldTgt/>
                                              </p:tgtEl>
                                            </p:cond>
                                          </p:endCondLst>
                                        </p:cTn>
                                        <p:tgtEl>
                                          <p:sndTgt r:embed="rId3" name="laser.wav"/>
                                        </p:tgtEl>
                                      </p:cMediaNode>
                                    </p:audio>
                                  </p:subTnLst>
                                </p:cTn>
                              </p:par>
                            </p:childTnLst>
                          </p:cTn>
                        </p:par>
                      </p:childTnLst>
                    </p:cTn>
                  </p:par>
                </p:childTnLst>
              </p:cTn>
              <p:nextCondLst>
                <p:cond evt="onClick" delay="0">
                  <p:tgtEl>
                    <p:spTgt spid="69"/>
                  </p:tgtEl>
                </p:cond>
              </p:nextCondLst>
            </p:seq>
            <p:seq concurrent="1" nextAc="seek">
              <p:cTn id="80" restart="whenNotActive" fill="hold" evtFilter="cancelBubble" nodeType="interactiveSeq">
                <p:stCondLst>
                  <p:cond evt="onClick" delay="0">
                    <p:tgtEl>
                      <p:spTgt spid="83"/>
                    </p:tgtEl>
                  </p:cond>
                </p:stCondLst>
                <p:endSync evt="end" delay="0">
                  <p:rtn val="all"/>
                </p:endSync>
                <p:childTnLst>
                  <p:par>
                    <p:cTn id="81" fill="hold">
                      <p:stCondLst>
                        <p:cond delay="0"/>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500"/>
                                        <p:tgtEl>
                                          <p:spTgt spid="76"/>
                                        </p:tgtEl>
                                      </p:cBhvr>
                                    </p:animEffect>
                                  </p:childTnLst>
                                  <p:subTnLst>
                                    <p:audio>
                                      <p:cMediaNode>
                                        <p:cTn display="0" masterRel="sameClick">
                                          <p:stCondLst>
                                            <p:cond evt="begin" delay="0">
                                              <p:tn val="83"/>
                                            </p:cond>
                                          </p:stCondLst>
                                          <p:endCondLst>
                                            <p:cond evt="onStopAudio" delay="0">
                                              <p:tgtEl>
                                                <p:sldTgt/>
                                              </p:tgtEl>
                                            </p:cond>
                                          </p:endCondLst>
                                        </p:cTn>
                                        <p:tgtEl>
                                          <p:sndTgt r:embed="rId3" name="laser.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78"/>
                                        </p:tgtEl>
                                        <p:attrNameLst>
                                          <p:attrName>style.visibility</p:attrName>
                                        </p:attrNameLst>
                                      </p:cBhvr>
                                      <p:to>
                                        <p:strVal val="visible"/>
                                      </p:to>
                                    </p:set>
                                    <p:animEffect transition="in" filter="fade">
                                      <p:cBhvr>
                                        <p:cTn id="90" dur="500"/>
                                        <p:tgtEl>
                                          <p:spTgt spid="78"/>
                                        </p:tgtEl>
                                      </p:cBhvr>
                                    </p:animEffect>
                                  </p:childTnLst>
                                  <p:subTnLst>
                                    <p:audio>
                                      <p:cMediaNode>
                                        <p:cTn display="0" masterRel="sameClick">
                                          <p:stCondLst>
                                            <p:cond evt="begin" delay="0">
                                              <p:tn val="88"/>
                                            </p:cond>
                                          </p:stCondLst>
                                          <p:endCondLst>
                                            <p:cond evt="onStopAudio" delay="0">
                                              <p:tgtEl>
                                                <p:sldTgt/>
                                              </p:tgtEl>
                                            </p:cond>
                                          </p:endCondLst>
                                        </p:cTn>
                                        <p:tgtEl>
                                          <p:sndTgt r:embed="rId3" name="laser.wav"/>
                                        </p:tgtEl>
                                      </p:cMediaNode>
                                    </p:audio>
                                  </p:sub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79"/>
                                        </p:tgtEl>
                                        <p:attrNameLst>
                                          <p:attrName>style.visibility</p:attrName>
                                        </p:attrNameLst>
                                      </p:cBhvr>
                                      <p:to>
                                        <p:strVal val="visible"/>
                                      </p:to>
                                    </p:set>
                                    <p:animEffect transition="in" filter="fade">
                                      <p:cBhvr>
                                        <p:cTn id="95" dur="500"/>
                                        <p:tgtEl>
                                          <p:spTgt spid="79"/>
                                        </p:tgtEl>
                                      </p:cBhvr>
                                    </p:animEffect>
                                  </p:childTnLst>
                                  <p:subTnLst>
                                    <p:audio>
                                      <p:cMediaNode>
                                        <p:cTn display="0" masterRel="sameClick">
                                          <p:stCondLst>
                                            <p:cond evt="begin" delay="0">
                                              <p:tn val="93"/>
                                            </p:cond>
                                          </p:stCondLst>
                                          <p:endCondLst>
                                            <p:cond evt="onStopAudio" delay="0">
                                              <p:tgtEl>
                                                <p:sldTgt/>
                                              </p:tgtEl>
                                            </p:cond>
                                          </p:endCondLst>
                                        </p:cTn>
                                        <p:tgtEl>
                                          <p:sndTgt r:embed="rId3" name="laser.wav"/>
                                        </p:tgtEl>
                                      </p:cMediaNode>
                                    </p:audio>
                                  </p:sub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81"/>
                                        </p:tgtEl>
                                        <p:attrNameLst>
                                          <p:attrName>style.visibility</p:attrName>
                                        </p:attrNameLst>
                                      </p:cBhvr>
                                      <p:to>
                                        <p:strVal val="visible"/>
                                      </p:to>
                                    </p:set>
                                    <p:animEffect transition="in" filter="fade">
                                      <p:cBhvr>
                                        <p:cTn id="100" dur="500"/>
                                        <p:tgtEl>
                                          <p:spTgt spid="81"/>
                                        </p:tgtEl>
                                      </p:cBhvr>
                                    </p:animEffect>
                                  </p:childTnLst>
                                  <p:subTnLst>
                                    <p:audio>
                                      <p:cMediaNode>
                                        <p:cTn display="0" masterRel="sameClick">
                                          <p:stCondLst>
                                            <p:cond evt="begin" delay="0">
                                              <p:tn val="98"/>
                                            </p:cond>
                                          </p:stCondLst>
                                          <p:endCondLst>
                                            <p:cond evt="onStopAudio" delay="0">
                                              <p:tgtEl>
                                                <p:sldTgt/>
                                              </p:tgtEl>
                                            </p:cond>
                                          </p:endCondLst>
                                        </p:cTn>
                                        <p:tgtEl>
                                          <p:sndTgt r:embed="rId3" name="laser.wav"/>
                                        </p:tgtEl>
                                      </p:cMediaNode>
                                    </p:audio>
                                  </p:sub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82"/>
                                        </p:tgtEl>
                                        <p:attrNameLst>
                                          <p:attrName>style.visibility</p:attrName>
                                        </p:attrNameLst>
                                      </p:cBhvr>
                                      <p:to>
                                        <p:strVal val="visible"/>
                                      </p:to>
                                    </p:set>
                                    <p:animEffect transition="in" filter="fade">
                                      <p:cBhvr>
                                        <p:cTn id="105" dur="500"/>
                                        <p:tgtEl>
                                          <p:spTgt spid="82"/>
                                        </p:tgtEl>
                                      </p:cBhvr>
                                    </p:animEffect>
                                  </p:childTnLst>
                                  <p:subTnLst>
                                    <p:audio>
                                      <p:cMediaNode>
                                        <p:cTn display="0" masterRel="sameClick">
                                          <p:stCondLst>
                                            <p:cond evt="begin" delay="0">
                                              <p:tn val="103"/>
                                            </p:cond>
                                          </p:stCondLst>
                                          <p:endCondLst>
                                            <p:cond evt="onStopAudio" delay="0">
                                              <p:tgtEl>
                                                <p:sldTgt/>
                                              </p:tgtEl>
                                            </p:cond>
                                          </p:endCondLst>
                                        </p:cTn>
                                        <p:tgtEl>
                                          <p:sndTgt r:embed="rId3" name="laser.wav"/>
                                        </p:tgtEl>
                                      </p:cMediaNode>
                                    </p:audio>
                                  </p:subTnLst>
                                </p:cTn>
                              </p:par>
                            </p:childTnLst>
                          </p:cTn>
                        </p:par>
                      </p:childTnLst>
                    </p:cTn>
                  </p:par>
                </p:childTnLst>
              </p:cTn>
              <p:nextCondLst>
                <p:cond evt="onClick" delay="0">
                  <p:tgtEl>
                    <p:spTgt spid="83"/>
                  </p:tgtEl>
                </p:cond>
              </p:nextCondLst>
            </p:seq>
          </p:childTnLst>
        </p:cTn>
      </p:par>
    </p:tnLst>
    <p:bldLst>
      <p:bldP spid="11" grpId="0" bldLvl="0" animBg="1"/>
      <p:bldP spid="12" grpId="0" bldLvl="0" animBg="1"/>
      <p:bldP spid="13" grpId="0" bldLvl="0" animBg="1"/>
      <p:bldP spid="14" grpId="0" bldLvl="0" animBg="1"/>
      <p:bldP spid="15" grpId="0" bldLvl="0" animBg="1"/>
      <p:bldP spid="37" grpId="0" bldLvl="0" animBg="1"/>
      <p:bldP spid="38" grpId="0" bldLvl="0" animBg="1"/>
      <p:bldP spid="41" grpId="0" bldLvl="0" animBg="1"/>
      <p:bldP spid="42" grpId="0" bldLvl="0" animBg="1"/>
      <p:bldP spid="43" grpId="0" bldLvl="0" animBg="1"/>
      <p:bldP spid="64" grpId="0" bldLvl="0" animBg="1"/>
      <p:bldP spid="65" grpId="0" bldLvl="0" animBg="1"/>
      <p:bldP spid="66" grpId="0" bldLvl="0" animBg="1"/>
      <p:bldP spid="67" grpId="0" bldLvl="0" animBg="1"/>
      <p:bldP spid="68" grpId="0" bldLvl="0" animBg="1"/>
      <p:bldP spid="76" grpId="0" bldLvl="0" animBg="1"/>
      <p:bldP spid="78" grpId="0" bldLvl="0" animBg="1"/>
      <p:bldP spid="79" grpId="0" bldLvl="0" animBg="1"/>
      <p:bldP spid="81" grpId="0" bldLvl="0" animBg="1"/>
      <p:bldP spid="8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2">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r="50862"/>
          <a:stretch>
            <a:fillRect/>
          </a:stretch>
        </p:blipFill>
        <p:spPr>
          <a:xfrm>
            <a:off x="-137795" y="2411730"/>
            <a:ext cx="3884295" cy="444627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t="29885"/>
          <a:stretch>
            <a:fillRect/>
          </a:stretch>
        </p:blipFill>
        <p:spPr>
          <a:xfrm>
            <a:off x="2782570" y="368300"/>
            <a:ext cx="9409430" cy="6597650"/>
          </a:xfrm>
          <a:prstGeom prst="rect">
            <a:avLst/>
          </a:prstGeom>
        </p:spPr>
      </p:pic>
      <p:sp>
        <p:nvSpPr>
          <p:cNvPr id="5" name="矩形: 圆角 13"/>
          <p:cNvSpPr/>
          <p:nvPr/>
        </p:nvSpPr>
        <p:spPr>
          <a:xfrm>
            <a:off x="3489325" y="1163320"/>
            <a:ext cx="8036560" cy="675640"/>
          </a:xfrm>
          <a:prstGeom prst="roundRect">
            <a:avLst>
              <a:gd name="adj" fmla="val 0"/>
            </a:avLst>
          </a:prstGeom>
          <a:noFill/>
          <a:ln>
            <a:noFill/>
          </a:ln>
          <a:extLst>
            <a:ext uri="{909E8E84-426E-40DD-AFC4-6F175D3DCCD1}">
              <a14:hiddenFill xmlns:a14="http://schemas.microsoft.com/office/drawing/2010/main">
                <a:solidFill>
                  <a:srgbClr val="FFECB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r>
              <a:rPr kumimoji="0" lang="en-US" altLang="zh-CN" sz="4000" b="1" i="0" u="none" strike="noStrike" kern="1200" cap="none" spc="0" normalizeH="0" baseline="0" noProof="0" dirty="0" err="1">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Thứ</a:t>
            </a:r>
            <a:r>
              <a:rPr kumimoji="0" lang="en-US" altLang="zh-CN" sz="4000" b="1" i="0" u="none" strike="noStrike" kern="1200" cap="none" spc="0" normalizeH="0" baseline="0" noProof="0" dirty="0">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 … </a:t>
            </a:r>
            <a:r>
              <a:rPr kumimoji="0" lang="en-US" altLang="zh-CN" sz="4000" b="1" i="0" u="none" strike="noStrike" kern="1200" cap="none" spc="0" normalizeH="0" baseline="0" noProof="0" dirty="0" err="1">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ngày</a:t>
            </a:r>
            <a:r>
              <a:rPr kumimoji="0" lang="en-US" altLang="zh-CN" sz="4000" b="1" i="0" u="none" strike="noStrike" kern="1200" cap="none" spc="0" normalizeH="0" baseline="0" noProof="0" dirty="0">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 … </a:t>
            </a:r>
            <a:r>
              <a:rPr kumimoji="0" lang="en-US" altLang="zh-CN" sz="4000" b="1" i="0" u="none" strike="noStrike" kern="1200" cap="none" spc="0" normalizeH="0" baseline="0" noProof="0" dirty="0" err="1">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tháng</a:t>
            </a:r>
            <a:r>
              <a:rPr kumimoji="0" lang="en-US" altLang="zh-CN" sz="4000" b="1" i="0" u="none" strike="noStrike" kern="1200" cap="none" spc="0" normalizeH="0" baseline="0" noProof="0" dirty="0">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 … </a:t>
            </a:r>
            <a:r>
              <a:rPr kumimoji="0" lang="en-US" altLang="zh-CN" sz="4000" b="1" i="0" u="none" strike="noStrike" kern="1200" cap="none" spc="0" normalizeH="0" baseline="0" noProof="0" dirty="0" err="1">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năm</a:t>
            </a:r>
            <a:r>
              <a:rPr kumimoji="0" lang="en-US" altLang="zh-CN" sz="4000" b="1" i="0" u="none" strike="noStrike" kern="1200" cap="none" spc="0" normalizeH="0" baseline="0" noProof="0" dirty="0">
                <a:ln>
                  <a:noFill/>
                </a:ln>
                <a:solidFill>
                  <a:prstClr val="black"/>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rPr>
              <a:t> ….</a:t>
            </a:r>
          </a:p>
        </p:txBody>
      </p:sp>
      <p:grpSp>
        <p:nvGrpSpPr>
          <p:cNvPr id="7" name="Group 6"/>
          <p:cNvGrpSpPr/>
          <p:nvPr/>
        </p:nvGrpSpPr>
        <p:grpSpPr>
          <a:xfrm>
            <a:off x="6242685" y="1859280"/>
            <a:ext cx="1942465" cy="1042670"/>
            <a:chOff x="7012" y="1646"/>
            <a:chExt cx="3411" cy="1551"/>
          </a:xfrm>
        </p:grpSpPr>
        <p:pic>
          <p:nvPicPr>
            <p:cNvPr id="10" name="Picture 9"/>
            <p:cNvPicPr/>
            <p:nvPr/>
          </p:nvPicPr>
          <p:blipFill>
            <a:blip r:embed="rId5">
              <a:clrChange>
                <a:clrFrom>
                  <a:srgbClr val="F5F5F5">
                    <a:alpha val="100000"/>
                  </a:srgbClr>
                </a:clrFrom>
                <a:clrTo>
                  <a:srgbClr val="F5F5F5">
                    <a:alpha val="100000"/>
                    <a:alpha val="0"/>
                  </a:srgbClr>
                </a:clrTo>
              </a:clrChange>
            </a:blip>
            <a:srcRect t="43206" r="422" b="9687"/>
            <a:stretch>
              <a:fillRect/>
            </a:stretch>
          </p:blipFill>
          <p:spPr>
            <a:xfrm>
              <a:off x="7012" y="1646"/>
              <a:ext cx="3411" cy="1551"/>
            </a:xfrm>
            <a:prstGeom prst="rect">
              <a:avLst/>
            </a:prstGeom>
            <a:noFill/>
            <a:ln w="9525">
              <a:noFill/>
            </a:ln>
          </p:spPr>
        </p:pic>
        <p:sp>
          <p:nvSpPr>
            <p:cNvPr id="11" name="Text Box 10"/>
            <p:cNvSpPr txBox="1"/>
            <p:nvPr/>
          </p:nvSpPr>
          <p:spPr>
            <a:xfrm>
              <a:off x="7704" y="2106"/>
              <a:ext cx="2719" cy="86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oiny" panose="02000903060500060000" charset="0"/>
                  <a:ea typeface="+mn-ea"/>
                  <a:cs typeface="Coiny" panose="02000903060500060000" charset="0"/>
                </a:rPr>
                <a:t>TOÁN</a:t>
              </a:r>
            </a:p>
          </p:txBody>
        </p:sp>
      </p:grpSp>
      <p:sp>
        <p:nvSpPr>
          <p:cNvPr id="12" name="矩形: 圆角 13">
            <a:extLst>
              <a:ext uri="{FF2B5EF4-FFF2-40B4-BE49-F238E27FC236}">
                <a16:creationId xmlns:a16="http://schemas.microsoft.com/office/drawing/2014/main" id="{AB4F92DC-1AFF-4898-8734-C8D7AD9F8884}"/>
              </a:ext>
            </a:extLst>
          </p:cNvPr>
          <p:cNvSpPr/>
          <p:nvPr/>
        </p:nvSpPr>
        <p:spPr>
          <a:xfrm>
            <a:off x="3489325" y="4875530"/>
            <a:ext cx="8036560" cy="675640"/>
          </a:xfrm>
          <a:prstGeom prst="roundRect">
            <a:avLst>
              <a:gd name="adj" fmla="val 0"/>
            </a:avLst>
          </a:prstGeom>
          <a:noFill/>
          <a:ln>
            <a:noFill/>
          </a:ln>
          <a:extLst>
            <a:ext uri="{909E8E84-426E-40DD-AFC4-6F175D3DCCD1}">
              <a14:hiddenFill xmlns:a14="http://schemas.microsoft.com/office/drawing/2010/main">
                <a:solidFill>
                  <a:srgbClr val="FFECB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20000"/>
              </a:lnSpc>
              <a:spcBef>
                <a:spcPts val="0"/>
              </a:spcBef>
              <a:spcAft>
                <a:spcPts val="0"/>
              </a:spcAft>
              <a:buClrTx/>
              <a:buSzTx/>
              <a:buFontTx/>
              <a:buNone/>
              <a:tabLst/>
              <a:defRPr/>
            </a:pPr>
            <a:endParaRPr kumimoji="0" lang="en-US" altLang="zh-CN" sz="6000" b="1" i="0" u="none" strike="noStrike" kern="1200" cap="none" spc="0" normalizeH="0" baseline="0" noProof="0" dirty="0">
              <a:ln>
                <a:noFill/>
              </a:ln>
              <a:solidFill>
                <a:srgbClr val="D80A9B"/>
              </a:solidFill>
              <a:effectLst/>
              <a:uLnTx/>
              <a:uFillTx/>
              <a:latin typeface="Calibri" panose="020F0502020204030204" charset="0"/>
              <a:ea typeface="Microsoft YaHei" panose="020B0503020204020204" pitchFamily="34" charset="-122"/>
              <a:cs typeface="Calibri" panose="020F0502020204030204" charset="0"/>
              <a:sym typeface="迷你简细行楷" panose="02010609000101010101" charset="-122"/>
            </a:endParaRPr>
          </a:p>
        </p:txBody>
      </p:sp>
      <p:pic>
        <p:nvPicPr>
          <p:cNvPr id="8" name="Picture 7">
            <a:extLst>
              <a:ext uri="{FF2B5EF4-FFF2-40B4-BE49-F238E27FC236}">
                <a16:creationId xmlns:a16="http://schemas.microsoft.com/office/drawing/2014/main" id="{49F067EC-04C9-9EF0-9183-A2EF072B36C0}"/>
              </a:ext>
            </a:extLst>
          </p:cNvPr>
          <p:cNvPicPr>
            <a:picLocks noChangeAspect="1"/>
          </p:cNvPicPr>
          <p:nvPr/>
        </p:nvPicPr>
        <p:blipFill>
          <a:blip r:embed="rId6"/>
          <a:stretch>
            <a:fillRect/>
          </a:stretch>
        </p:blipFill>
        <p:spPr>
          <a:xfrm>
            <a:off x="3988845" y="2855886"/>
            <a:ext cx="7474344" cy="2060627"/>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nodePh="1">
                                  <p:stCondLst>
                                    <p:cond delay="0"/>
                                  </p:stCondLst>
                                  <p:endCondLst>
                                    <p:cond evt="begin" delay="0">
                                      <p:tn val="11"/>
                                    </p:cond>
                                  </p:end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stronaut_boy_travels_202603260733">
            <a:hlinkClick r:id="" action="ppaction://media"/>
            <a:extLst>
              <a:ext uri="{FF2B5EF4-FFF2-40B4-BE49-F238E27FC236}">
                <a16:creationId xmlns:a16="http://schemas.microsoft.com/office/drawing/2014/main" id="{D8051556-9860-1D64-D346-560A5D76530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Cartoon_astronaut_boy_202603260737">
            <a:hlinkClick r:id="" action="ppaction://media"/>
            <a:extLst>
              <a:ext uri="{FF2B5EF4-FFF2-40B4-BE49-F238E27FC236}">
                <a16:creationId xmlns:a16="http://schemas.microsoft.com/office/drawing/2014/main" id="{07A21708-FAF4-EB2F-8D0D-18698D22830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3"/>
                </p:tgtEl>
              </p:cMediaNode>
            </p:video>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421" name="Group 420"/>
          <p:cNvGrpSpPr/>
          <p:nvPr/>
        </p:nvGrpSpPr>
        <p:grpSpPr>
          <a:xfrm>
            <a:off x="441325" y="461010"/>
            <a:ext cx="5159375" cy="768350"/>
            <a:chOff x="193" y="680"/>
            <a:chExt cx="8125" cy="1210"/>
          </a:xfrm>
        </p:grpSpPr>
        <p:sp>
          <p:nvSpPr>
            <p:cNvPr id="422" name="Text Box 421"/>
            <p:cNvSpPr txBox="1"/>
            <p:nvPr/>
          </p:nvSpPr>
          <p:spPr>
            <a:xfrm>
              <a:off x="1376" y="794"/>
              <a:ext cx="6942" cy="1014"/>
            </a:xfrm>
            <a:prstGeom prst="rect">
              <a:avLst/>
            </a:prstGeom>
            <a:solidFill>
              <a:srgbClr val="FFFE95"/>
            </a:solidFill>
            <a:ln>
              <a:solidFill>
                <a:srgbClr val="F03829"/>
              </a:solidFill>
            </a:ln>
          </p:spPr>
          <p:txBody>
            <a:bodyPr wrap="square" rtlCol="0">
              <a:spAutoFit/>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lang="en-US" sz="3200" b="1" dirty="0" err="1">
                  <a:solidFill>
                    <a:prstClr val="black"/>
                  </a:solidFill>
                  <a:latin typeface="Calibri" panose="020F0502020204030204" charset="0"/>
                  <a:cs typeface="Calibri" panose="020F0502020204030204" charset="0"/>
                </a:rPr>
                <a:t>Đặt</a:t>
              </a:r>
              <a:r>
                <a:rPr lang="en-US" sz="3200" b="1" dirty="0">
                  <a:solidFill>
                    <a:prstClr val="black"/>
                  </a:solidFill>
                  <a:latin typeface="Calibri" panose="020F0502020204030204" charset="0"/>
                  <a:cs typeface="Calibri" panose="020F0502020204030204" charset="0"/>
                </a:rPr>
                <a:t> </a:t>
              </a:r>
              <a:r>
                <a:rPr lang="en-US" sz="3200" b="1" dirty="0" err="1">
                  <a:solidFill>
                    <a:prstClr val="black"/>
                  </a:solidFill>
                  <a:latin typeface="Calibri" panose="020F0502020204030204" charset="0"/>
                  <a:cs typeface="Calibri" panose="020F0502020204030204" charset="0"/>
                </a:rPr>
                <a:t>tính</a:t>
              </a:r>
              <a:r>
                <a:rPr lang="en-US" sz="3200" b="1" dirty="0">
                  <a:solidFill>
                    <a:prstClr val="black"/>
                  </a:solidFill>
                  <a:latin typeface="Calibri" panose="020F0502020204030204" charset="0"/>
                  <a:cs typeface="Calibri" panose="020F0502020204030204" charset="0"/>
                </a:rPr>
                <a:t> </a:t>
              </a:r>
              <a:r>
                <a:rPr lang="en-US" sz="3200" b="1" dirty="0" err="1">
                  <a:solidFill>
                    <a:prstClr val="black"/>
                  </a:solidFill>
                  <a:latin typeface="Calibri" panose="020F0502020204030204" charset="0"/>
                  <a:cs typeface="Calibri" panose="020F0502020204030204" charset="0"/>
                </a:rPr>
                <a:t>rồi</a:t>
              </a:r>
              <a:r>
                <a:rPr lang="en-US" sz="3200" b="1" dirty="0">
                  <a:solidFill>
                    <a:prstClr val="black"/>
                  </a:solidFill>
                  <a:latin typeface="Calibri" panose="020F0502020204030204" charset="0"/>
                  <a:cs typeface="Calibri" panose="020F0502020204030204" charset="0"/>
                </a:rPr>
                <a:t> </a:t>
              </a:r>
              <a:r>
                <a:rPr lang="en-US" sz="3200" b="1" dirty="0" err="1">
                  <a:solidFill>
                    <a:prstClr val="black"/>
                  </a:solidFill>
                  <a:latin typeface="Calibri" panose="020F0502020204030204" charset="0"/>
                  <a:cs typeface="Calibri" panose="020F0502020204030204" charset="0"/>
                </a:rPr>
                <a:t>tính</a:t>
              </a:r>
              <a:endParaRPr kumimoji="0" lang="en-US" sz="3200" b="1" i="0" u="none" strike="noStrike" kern="1200" cap="none" spc="0" normalizeH="0" baseline="0" noProof="0" dirty="0">
                <a:ln>
                  <a:noFill/>
                </a:ln>
                <a:solidFill>
                  <a:prstClr val="black"/>
                </a:solidFill>
                <a:effectLst/>
                <a:uLnTx/>
                <a:uFillTx/>
                <a:latin typeface="Calibri" panose="020F0502020204030204" charset="0"/>
                <a:ea typeface="+mn-ea"/>
                <a:cs typeface="Calibri" panose="020F0502020204030204" charset="0"/>
              </a:endParaRPr>
            </a:p>
          </p:txBody>
        </p:sp>
        <p:grpSp>
          <p:nvGrpSpPr>
            <p:cNvPr id="423" name="组合 24"/>
            <p:cNvGrpSpPr/>
            <p:nvPr/>
          </p:nvGrpSpPr>
          <p:grpSpPr>
            <a:xfrm>
              <a:off x="193" y="680"/>
              <a:ext cx="1334" cy="1210"/>
              <a:chOff x="5847680" y="1619467"/>
              <a:chExt cx="581207" cy="527780"/>
            </a:xfrm>
          </p:grpSpPr>
          <p:sp>
            <p:nvSpPr>
              <p:cNvPr id="424" name="椭圆 26"/>
              <p:cNvSpPr/>
              <p:nvPr/>
            </p:nvSpPr>
            <p:spPr>
              <a:xfrm>
                <a:off x="5903904" y="1661983"/>
                <a:ext cx="482701" cy="482701"/>
              </a:xfrm>
              <a:prstGeom prst="ellipse">
                <a:avLst/>
              </a:prstGeom>
              <a:solidFill>
                <a:srgbClr val="F03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charset="0"/>
                  <a:ea typeface="等线" panose="02010600030101010101" pitchFamily="2" charset="-122"/>
                  <a:cs typeface="Calibri" panose="020F0502020204030204" charset="0"/>
                </a:endParaRPr>
              </a:p>
            </p:txBody>
          </p:sp>
          <p:sp>
            <p:nvSpPr>
              <p:cNvPr id="425" name="文本框 27"/>
              <p:cNvSpPr txBox="1"/>
              <p:nvPr/>
            </p:nvSpPr>
            <p:spPr>
              <a:xfrm>
                <a:off x="5847680" y="1619467"/>
                <a:ext cx="581207" cy="52778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charset="0"/>
                    <a:ea typeface="Source Han Sans CN Medium" panose="020B0600000000000000" pitchFamily="34" charset="-122"/>
                    <a:cs typeface="Calibri" panose="020F0502020204030204" charset="0"/>
                  </a:rPr>
                  <a:t>1</a:t>
                </a:r>
              </a:p>
            </p:txBody>
          </p:sp>
        </p:grpSp>
      </p:grpSp>
      <p:pic>
        <p:nvPicPr>
          <p:cNvPr id="2" name="Picture 1" descr="Picture1"/>
          <p:cNvPicPr>
            <a:picLocks noChangeAspect="1"/>
          </p:cNvPicPr>
          <p:nvPr/>
        </p:nvPicPr>
        <p:blipFill>
          <a:blip r:embed="rId4"/>
          <a:stretch>
            <a:fillRect/>
          </a:stretch>
        </p:blipFill>
        <p:spPr>
          <a:xfrm>
            <a:off x="138112" y="1262270"/>
            <a:ext cx="11629818" cy="5595730"/>
          </a:xfrm>
          <a:prstGeom prst="rect">
            <a:avLst/>
          </a:prstGeom>
        </p:spPr>
      </p:pic>
      <p:pic>
        <p:nvPicPr>
          <p:cNvPr id="4" name="Picture 3">
            <a:extLst>
              <a:ext uri="{FF2B5EF4-FFF2-40B4-BE49-F238E27FC236}">
                <a16:creationId xmlns:a16="http://schemas.microsoft.com/office/drawing/2014/main" id="{2DA5516C-DA25-653B-5843-B4D051228AB1}"/>
              </a:ext>
            </a:extLst>
          </p:cNvPr>
          <p:cNvPicPr>
            <a:picLocks noChangeAspect="1"/>
          </p:cNvPicPr>
          <p:nvPr/>
        </p:nvPicPr>
        <p:blipFill>
          <a:blip r:embed="rId5"/>
          <a:stretch>
            <a:fillRect/>
          </a:stretch>
        </p:blipFill>
        <p:spPr>
          <a:xfrm>
            <a:off x="1480722" y="2897463"/>
            <a:ext cx="9212080" cy="1416120"/>
          </a:xfrm>
          <a:prstGeom prst="rect">
            <a:avLst/>
          </a:prstGeom>
        </p:spPr>
      </p:pic>
    </p:spTree>
    <p:extLst>
      <p:ext uri="{BB962C8B-B14F-4D97-AF65-F5344CB8AC3E}">
        <p14:creationId xmlns:p14="http://schemas.microsoft.com/office/powerpoint/2010/main" val="151262057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ounded Rectangle 11">
            <a:extLst>
              <a:ext uri="{FF2B5EF4-FFF2-40B4-BE49-F238E27FC236}">
                <a16:creationId xmlns:a16="http://schemas.microsoft.com/office/drawing/2014/main" id="{82BFC6FD-BCB6-1665-FEB0-2DB4FE5605D0}"/>
              </a:ext>
            </a:extLst>
          </p:cNvPr>
          <p:cNvSpPr/>
          <p:nvPr/>
        </p:nvSpPr>
        <p:spPr>
          <a:xfrm>
            <a:off x="3436983" y="0"/>
            <a:ext cx="5659120" cy="1357707"/>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algn="ctr" defTabSz="457200">
              <a:defRPr/>
            </a:pPr>
            <a:r>
              <a:rPr lang="en-US" sz="6600" b="1" kern="0" dirty="0">
                <a:solidFill>
                  <a:srgbClr val="0064D2">
                    <a:lumMod val="50000"/>
                  </a:srgbClr>
                </a:solidFill>
                <a:ea typeface="微软雅黑"/>
                <a:cs typeface="Arial" panose="020B0604020202020204" pitchFamily="34" charset="0"/>
              </a:rPr>
              <a:t>639 + 5 246</a:t>
            </a:r>
          </a:p>
        </p:txBody>
      </p:sp>
      <p:pic>
        <p:nvPicPr>
          <p:cNvPr id="5" name="Picture 2" descr="Bảng gỗ học sinh Hồng Hà (3447) | Shopee Việt Nam">
            <a:extLst>
              <a:ext uri="{FF2B5EF4-FFF2-40B4-BE49-F238E27FC236}">
                <a16:creationId xmlns:a16="http://schemas.microsoft.com/office/drawing/2014/main" id="{434EF951-4157-DC30-1645-F2850D8EBE7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85" t="18000" r="2691" b="17870"/>
          <a:stretch/>
        </p:blipFill>
        <p:spPr bwMode="auto">
          <a:xfrm>
            <a:off x="2347548" y="1529808"/>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0C0CD11-D299-7DFB-B920-72249743A5C3}"/>
              </a:ext>
            </a:extLst>
          </p:cNvPr>
          <p:cNvSpPr txBox="1"/>
          <p:nvPr/>
        </p:nvSpPr>
        <p:spPr>
          <a:xfrm>
            <a:off x="5791200" y="1579400"/>
            <a:ext cx="2460640" cy="1569660"/>
          </a:xfrm>
          <a:prstGeom prst="rect">
            <a:avLst/>
          </a:prstGeom>
          <a:noFill/>
        </p:spPr>
        <p:txBody>
          <a:bodyPr wrap="square" rtlCol="0">
            <a:spAutoFit/>
          </a:bodyPr>
          <a:lstStyle/>
          <a:p>
            <a:pPr>
              <a:defRPr/>
            </a:pPr>
            <a:r>
              <a:rPr lang="en-US" sz="9600" spc="600" dirty="0">
                <a:solidFill>
                  <a:prstClr val="white"/>
                </a:solidFill>
                <a:cs typeface="Arial" panose="020B0604020202020204" pitchFamily="34" charset="0"/>
              </a:rPr>
              <a:t>639</a:t>
            </a:r>
          </a:p>
        </p:txBody>
      </p:sp>
      <p:sp>
        <p:nvSpPr>
          <p:cNvPr id="7" name="TextBox 6">
            <a:extLst>
              <a:ext uri="{FF2B5EF4-FFF2-40B4-BE49-F238E27FC236}">
                <a16:creationId xmlns:a16="http://schemas.microsoft.com/office/drawing/2014/main" id="{C8E047CF-1AF9-51BE-A777-69780ED9BAB6}"/>
              </a:ext>
            </a:extLst>
          </p:cNvPr>
          <p:cNvSpPr txBox="1"/>
          <p:nvPr/>
        </p:nvSpPr>
        <p:spPr>
          <a:xfrm>
            <a:off x="4711911" y="2816002"/>
            <a:ext cx="4129066" cy="1569660"/>
          </a:xfrm>
          <a:prstGeom prst="rect">
            <a:avLst/>
          </a:prstGeom>
          <a:noFill/>
        </p:spPr>
        <p:txBody>
          <a:bodyPr wrap="square" rtlCol="0">
            <a:spAutoFit/>
          </a:bodyPr>
          <a:lstStyle/>
          <a:p>
            <a:pPr>
              <a:defRPr/>
            </a:pPr>
            <a:r>
              <a:rPr lang="en-US" sz="9600" spc="600" dirty="0">
                <a:solidFill>
                  <a:prstClr val="white"/>
                </a:solidFill>
                <a:cs typeface="Arial" panose="020B0604020202020204" pitchFamily="34" charset="0"/>
              </a:rPr>
              <a:t>5 246</a:t>
            </a:r>
          </a:p>
        </p:txBody>
      </p:sp>
      <p:sp>
        <p:nvSpPr>
          <p:cNvPr id="8" name="Rectangle 7">
            <a:extLst>
              <a:ext uri="{FF2B5EF4-FFF2-40B4-BE49-F238E27FC236}">
                <a16:creationId xmlns:a16="http://schemas.microsoft.com/office/drawing/2014/main" id="{A9D542B5-C430-154B-2C26-2628BADE3090}"/>
              </a:ext>
            </a:extLst>
          </p:cNvPr>
          <p:cNvSpPr/>
          <p:nvPr/>
        </p:nvSpPr>
        <p:spPr>
          <a:xfrm>
            <a:off x="3921935" y="3213924"/>
            <a:ext cx="551219" cy="188687"/>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a:defRPr/>
            </a:pPr>
            <a:endParaRPr lang="en-US" kern="0">
              <a:solidFill>
                <a:prstClr val="white"/>
              </a:solidFill>
              <a:cs typeface="Arial" panose="020B0604020202020204" pitchFamily="34" charset="0"/>
            </a:endParaRPr>
          </a:p>
        </p:txBody>
      </p:sp>
      <p:sp>
        <p:nvSpPr>
          <p:cNvPr id="9" name="Rectangle 8">
            <a:extLst>
              <a:ext uri="{FF2B5EF4-FFF2-40B4-BE49-F238E27FC236}">
                <a16:creationId xmlns:a16="http://schemas.microsoft.com/office/drawing/2014/main" id="{A90A3410-E5F5-36CE-A9C7-F40E1FA48930}"/>
              </a:ext>
            </a:extLst>
          </p:cNvPr>
          <p:cNvSpPr/>
          <p:nvPr/>
        </p:nvSpPr>
        <p:spPr>
          <a:xfrm>
            <a:off x="4892640" y="4242929"/>
            <a:ext cx="3146822" cy="66100"/>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a:defRPr/>
            </a:pPr>
            <a:endParaRPr lang="en-US" kern="0">
              <a:solidFill>
                <a:prstClr val="white"/>
              </a:solidFill>
              <a:cs typeface="Arial" panose="020B0604020202020204" pitchFamily="34" charset="0"/>
            </a:endParaRPr>
          </a:p>
        </p:txBody>
      </p:sp>
      <p:sp>
        <p:nvSpPr>
          <p:cNvPr id="10" name="TextBox 9">
            <a:extLst>
              <a:ext uri="{FF2B5EF4-FFF2-40B4-BE49-F238E27FC236}">
                <a16:creationId xmlns:a16="http://schemas.microsoft.com/office/drawing/2014/main" id="{B352C733-645F-44DF-97E0-6BA529E8D36F}"/>
              </a:ext>
            </a:extLst>
          </p:cNvPr>
          <p:cNvSpPr txBox="1"/>
          <p:nvPr/>
        </p:nvSpPr>
        <p:spPr>
          <a:xfrm>
            <a:off x="7246547" y="4024211"/>
            <a:ext cx="1226132" cy="1569660"/>
          </a:xfrm>
          <a:prstGeom prst="rect">
            <a:avLst/>
          </a:prstGeom>
          <a:noFill/>
        </p:spPr>
        <p:txBody>
          <a:bodyPr wrap="square" rtlCol="0">
            <a:spAutoFit/>
          </a:bodyPr>
          <a:lstStyle/>
          <a:p>
            <a:pPr>
              <a:defRPr/>
            </a:pPr>
            <a:r>
              <a:rPr lang="en-US" sz="9600" spc="600" dirty="0">
                <a:solidFill>
                  <a:prstClr val="white"/>
                </a:solidFill>
                <a:cs typeface="Arial" panose="020B0604020202020204" pitchFamily="34" charset="0"/>
              </a:rPr>
              <a:t>5</a:t>
            </a:r>
          </a:p>
        </p:txBody>
      </p:sp>
      <p:sp>
        <p:nvSpPr>
          <p:cNvPr id="11" name="TextBox 10">
            <a:extLst>
              <a:ext uri="{FF2B5EF4-FFF2-40B4-BE49-F238E27FC236}">
                <a16:creationId xmlns:a16="http://schemas.microsoft.com/office/drawing/2014/main" id="{4B4FB4CB-DE1E-55B6-68F6-A9AE62F53682}"/>
              </a:ext>
            </a:extLst>
          </p:cNvPr>
          <p:cNvSpPr txBox="1"/>
          <p:nvPr/>
        </p:nvSpPr>
        <p:spPr>
          <a:xfrm>
            <a:off x="6545934" y="4016375"/>
            <a:ext cx="967443" cy="1569660"/>
          </a:xfrm>
          <a:prstGeom prst="rect">
            <a:avLst/>
          </a:prstGeom>
          <a:noFill/>
        </p:spPr>
        <p:txBody>
          <a:bodyPr wrap="square" rtlCol="0">
            <a:spAutoFit/>
          </a:bodyPr>
          <a:lstStyle/>
          <a:p>
            <a:pPr>
              <a:defRPr/>
            </a:pPr>
            <a:r>
              <a:rPr lang="en-US" sz="9600" spc="600" dirty="0">
                <a:solidFill>
                  <a:prstClr val="white"/>
                </a:solidFill>
                <a:cs typeface="Arial" panose="020B0604020202020204" pitchFamily="34" charset="0"/>
              </a:rPr>
              <a:t>8</a:t>
            </a:r>
          </a:p>
        </p:txBody>
      </p:sp>
      <p:sp>
        <p:nvSpPr>
          <p:cNvPr id="12" name="Rectangle 11">
            <a:extLst>
              <a:ext uri="{FF2B5EF4-FFF2-40B4-BE49-F238E27FC236}">
                <a16:creationId xmlns:a16="http://schemas.microsoft.com/office/drawing/2014/main" id="{371A1C68-2C05-4560-3F8C-409A14A5274C}"/>
              </a:ext>
            </a:extLst>
          </p:cNvPr>
          <p:cNvSpPr/>
          <p:nvPr/>
        </p:nvSpPr>
        <p:spPr>
          <a:xfrm rot="5400000">
            <a:off x="3921936" y="3218400"/>
            <a:ext cx="551219" cy="188687"/>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a:defRPr/>
            </a:pPr>
            <a:endParaRPr lang="en-US" kern="0">
              <a:solidFill>
                <a:prstClr val="white"/>
              </a:solidFill>
              <a:cs typeface="Arial" panose="020B0604020202020204" pitchFamily="34" charset="0"/>
            </a:endParaRPr>
          </a:p>
        </p:txBody>
      </p:sp>
      <p:sp>
        <p:nvSpPr>
          <p:cNvPr id="13" name="TextBox 12">
            <a:extLst>
              <a:ext uri="{FF2B5EF4-FFF2-40B4-BE49-F238E27FC236}">
                <a16:creationId xmlns:a16="http://schemas.microsoft.com/office/drawing/2014/main" id="{C91BCA8E-EDF8-B33A-0CC0-6DC4C9082DF1}"/>
              </a:ext>
            </a:extLst>
          </p:cNvPr>
          <p:cNvSpPr txBox="1"/>
          <p:nvPr/>
        </p:nvSpPr>
        <p:spPr>
          <a:xfrm>
            <a:off x="5857552" y="4029860"/>
            <a:ext cx="967443" cy="1569660"/>
          </a:xfrm>
          <a:prstGeom prst="rect">
            <a:avLst/>
          </a:prstGeom>
          <a:noFill/>
        </p:spPr>
        <p:txBody>
          <a:bodyPr wrap="square" rtlCol="0">
            <a:spAutoFit/>
          </a:bodyPr>
          <a:lstStyle/>
          <a:p>
            <a:pPr>
              <a:defRPr/>
            </a:pPr>
            <a:r>
              <a:rPr lang="en-US" sz="9600" spc="600" dirty="0">
                <a:solidFill>
                  <a:prstClr val="white"/>
                </a:solidFill>
                <a:cs typeface="Arial" panose="020B0604020202020204" pitchFamily="34" charset="0"/>
              </a:rPr>
              <a:t>8</a:t>
            </a:r>
          </a:p>
        </p:txBody>
      </p:sp>
      <p:sp>
        <p:nvSpPr>
          <p:cNvPr id="14" name="TextBox 13">
            <a:extLst>
              <a:ext uri="{FF2B5EF4-FFF2-40B4-BE49-F238E27FC236}">
                <a16:creationId xmlns:a16="http://schemas.microsoft.com/office/drawing/2014/main" id="{3D375781-8924-89F4-A5F1-0455D75AEA05}"/>
              </a:ext>
            </a:extLst>
          </p:cNvPr>
          <p:cNvSpPr txBox="1"/>
          <p:nvPr/>
        </p:nvSpPr>
        <p:spPr>
          <a:xfrm>
            <a:off x="4766301" y="4041876"/>
            <a:ext cx="967443" cy="1569660"/>
          </a:xfrm>
          <a:prstGeom prst="rect">
            <a:avLst/>
          </a:prstGeom>
          <a:noFill/>
        </p:spPr>
        <p:txBody>
          <a:bodyPr wrap="square" rtlCol="0">
            <a:spAutoFit/>
          </a:bodyPr>
          <a:lstStyle/>
          <a:p>
            <a:pPr>
              <a:defRPr/>
            </a:pPr>
            <a:r>
              <a:rPr lang="en-US" sz="9600" spc="600" dirty="0">
                <a:solidFill>
                  <a:prstClr val="white"/>
                </a:solidFill>
                <a:cs typeface="Arial" panose="020B0604020202020204" pitchFamily="34" charset="0"/>
              </a:rPr>
              <a:t>5</a:t>
            </a:r>
          </a:p>
        </p:txBody>
      </p:sp>
      <p:sp>
        <p:nvSpPr>
          <p:cNvPr id="15" name="Oval 14">
            <a:extLst>
              <a:ext uri="{FF2B5EF4-FFF2-40B4-BE49-F238E27FC236}">
                <a16:creationId xmlns:a16="http://schemas.microsoft.com/office/drawing/2014/main" id="{84D6D8D5-9001-6520-FD81-4529B572E368}"/>
              </a:ext>
            </a:extLst>
          </p:cNvPr>
          <p:cNvSpPr/>
          <p:nvPr/>
        </p:nvSpPr>
        <p:spPr>
          <a:xfrm>
            <a:off x="6707418" y="2857665"/>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409856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500"/>
                            </p:stCondLst>
                            <p:childTnLst>
                              <p:par>
                                <p:cTn id="37" presetID="10" presetClass="exit" presetSubtype="0" fill="hold" grpId="1" nodeType="afterEffect">
                                  <p:stCondLst>
                                    <p:cond delay="0"/>
                                  </p:stCondLst>
                                  <p:childTnLst>
                                    <p:animEffect transition="out" filter="fade">
                                      <p:cBhvr>
                                        <p:cTn id="38" dur="500"/>
                                        <p:tgtEl>
                                          <p:spTgt spid="15"/>
                                        </p:tgtEl>
                                      </p:cBhvr>
                                    </p:animEffect>
                                    <p:set>
                                      <p:cBhvr>
                                        <p:cTn id="39" dur="1" fill="hold">
                                          <p:stCondLst>
                                            <p:cond delay="499"/>
                                          </p:stCondLst>
                                        </p:cTn>
                                        <p:tgtEl>
                                          <p:spTgt spid="1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p:bldP spid="11" grpId="0"/>
      <p:bldP spid="12" grpId="0" animBg="1"/>
      <p:bldP spid="13" grpId="0"/>
      <p:bldP spid="14" grpId="0"/>
      <p:bldP spid="15" grpId="0" animBg="1"/>
      <p:bldP spid="1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Rounded Rectangle 11">
            <a:extLst>
              <a:ext uri="{FF2B5EF4-FFF2-40B4-BE49-F238E27FC236}">
                <a16:creationId xmlns:a16="http://schemas.microsoft.com/office/drawing/2014/main" id="{82BFC6FD-BCB6-1665-FEB0-2DB4FE5605D0}"/>
              </a:ext>
            </a:extLst>
          </p:cNvPr>
          <p:cNvSpPr/>
          <p:nvPr/>
        </p:nvSpPr>
        <p:spPr>
          <a:xfrm>
            <a:off x="3436983" y="0"/>
            <a:ext cx="5659120" cy="1357707"/>
          </a:xfrm>
          <a:prstGeom prst="roundRect">
            <a:avLst/>
          </a:prstGeom>
          <a:solidFill>
            <a:sysClr val="window" lastClr="FFFFFF">
              <a:alpha val="83000"/>
            </a:sysClr>
          </a:solidFill>
          <a:ln w="12700" cap="flat" cmpd="sng" algn="ctr">
            <a:solidFill>
              <a:srgbClr val="5B9BD5">
                <a:shade val="50000"/>
              </a:srgbClr>
            </a:soli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64D2">
                    <a:lumMod val="50000"/>
                  </a:srgbClr>
                </a:solidFill>
                <a:effectLst/>
                <a:uLnTx/>
                <a:uFillTx/>
                <a:latin typeface="Calibri"/>
                <a:ea typeface="微软雅黑"/>
                <a:cs typeface="Arial" panose="020B0604020202020204" pitchFamily="34" charset="0"/>
              </a:rPr>
              <a:t>45 274 + 9 352</a:t>
            </a:r>
          </a:p>
        </p:txBody>
      </p:sp>
      <p:pic>
        <p:nvPicPr>
          <p:cNvPr id="5" name="Picture 2" descr="Bảng gỗ học sinh Hồng Hà (3447) | Shopee Việt Nam">
            <a:extLst>
              <a:ext uri="{FF2B5EF4-FFF2-40B4-BE49-F238E27FC236}">
                <a16:creationId xmlns:a16="http://schemas.microsoft.com/office/drawing/2014/main" id="{434EF951-4157-DC30-1645-F2850D8EBE7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85" t="18000" r="2691" b="17870"/>
          <a:stretch/>
        </p:blipFill>
        <p:spPr bwMode="auto">
          <a:xfrm>
            <a:off x="2347548" y="1529808"/>
            <a:ext cx="7480137" cy="50695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0C0CD11-D299-7DFB-B920-72249743A5C3}"/>
              </a:ext>
            </a:extLst>
          </p:cNvPr>
          <p:cNvSpPr txBox="1"/>
          <p:nvPr/>
        </p:nvSpPr>
        <p:spPr>
          <a:xfrm>
            <a:off x="4305299" y="1579400"/>
            <a:ext cx="4772025"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45 274 </a:t>
            </a:r>
            <a:endPar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endParaRPr>
          </a:p>
        </p:txBody>
      </p:sp>
      <p:sp>
        <p:nvSpPr>
          <p:cNvPr id="7" name="TextBox 6">
            <a:extLst>
              <a:ext uri="{FF2B5EF4-FFF2-40B4-BE49-F238E27FC236}">
                <a16:creationId xmlns:a16="http://schemas.microsoft.com/office/drawing/2014/main" id="{C8E047CF-1AF9-51BE-A777-69780ED9BAB6}"/>
              </a:ext>
            </a:extLst>
          </p:cNvPr>
          <p:cNvSpPr txBox="1"/>
          <p:nvPr/>
        </p:nvSpPr>
        <p:spPr>
          <a:xfrm>
            <a:off x="5114925" y="2816002"/>
            <a:ext cx="3726052" cy="1569660"/>
          </a:xfrm>
          <a:prstGeom prst="rect">
            <a:avLst/>
          </a:prstGeom>
          <a:noFill/>
        </p:spPr>
        <p:txBody>
          <a:bodyPr wrap="square" rtlCol="0">
            <a:spAutoFit/>
          </a:bodyPr>
          <a:lstStyle/>
          <a:p>
            <a:pPr lvl="0">
              <a:defRPr/>
            </a:pPr>
            <a:r>
              <a:rPr lang="en-US" sz="9600" spc="600" dirty="0">
                <a:solidFill>
                  <a:prstClr val="white"/>
                </a:solidFill>
                <a:cs typeface="Arial" panose="020B0604020202020204" pitchFamily="34" charset="0"/>
              </a:rPr>
              <a:t>9 352</a:t>
            </a:r>
            <a:endPar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endParaRPr>
          </a:p>
        </p:txBody>
      </p:sp>
      <p:sp>
        <p:nvSpPr>
          <p:cNvPr id="8" name="Rectangle 7">
            <a:extLst>
              <a:ext uri="{FF2B5EF4-FFF2-40B4-BE49-F238E27FC236}">
                <a16:creationId xmlns:a16="http://schemas.microsoft.com/office/drawing/2014/main" id="{A9D542B5-C430-154B-2C26-2628BADE3090}"/>
              </a:ext>
            </a:extLst>
          </p:cNvPr>
          <p:cNvSpPr/>
          <p:nvPr/>
        </p:nvSpPr>
        <p:spPr>
          <a:xfrm>
            <a:off x="3921935" y="3213924"/>
            <a:ext cx="551219" cy="188687"/>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Arial" panose="020B0604020202020204" pitchFamily="34" charset="0"/>
            </a:endParaRPr>
          </a:p>
        </p:txBody>
      </p:sp>
      <p:sp>
        <p:nvSpPr>
          <p:cNvPr id="9" name="Rectangle 8">
            <a:extLst>
              <a:ext uri="{FF2B5EF4-FFF2-40B4-BE49-F238E27FC236}">
                <a16:creationId xmlns:a16="http://schemas.microsoft.com/office/drawing/2014/main" id="{A90A3410-E5F5-36CE-A9C7-F40E1FA48930}"/>
              </a:ext>
            </a:extLst>
          </p:cNvPr>
          <p:cNvSpPr/>
          <p:nvPr/>
        </p:nvSpPr>
        <p:spPr>
          <a:xfrm>
            <a:off x="4676775" y="4271504"/>
            <a:ext cx="3695699" cy="45719"/>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Arial" panose="020B0604020202020204" pitchFamily="34" charset="0"/>
            </a:endParaRPr>
          </a:p>
        </p:txBody>
      </p:sp>
      <p:sp>
        <p:nvSpPr>
          <p:cNvPr id="10" name="TextBox 9">
            <a:extLst>
              <a:ext uri="{FF2B5EF4-FFF2-40B4-BE49-F238E27FC236}">
                <a16:creationId xmlns:a16="http://schemas.microsoft.com/office/drawing/2014/main" id="{B352C733-645F-44DF-97E0-6BA529E8D36F}"/>
              </a:ext>
            </a:extLst>
          </p:cNvPr>
          <p:cNvSpPr txBox="1"/>
          <p:nvPr/>
        </p:nvSpPr>
        <p:spPr>
          <a:xfrm>
            <a:off x="7646597" y="4052786"/>
            <a:ext cx="122613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6</a:t>
            </a:r>
          </a:p>
        </p:txBody>
      </p:sp>
      <p:sp>
        <p:nvSpPr>
          <p:cNvPr id="11" name="TextBox 10">
            <a:extLst>
              <a:ext uri="{FF2B5EF4-FFF2-40B4-BE49-F238E27FC236}">
                <a16:creationId xmlns:a16="http://schemas.microsoft.com/office/drawing/2014/main" id="{4B4FB4CB-DE1E-55B6-68F6-A9AE62F53682}"/>
              </a:ext>
            </a:extLst>
          </p:cNvPr>
          <p:cNvSpPr txBox="1"/>
          <p:nvPr/>
        </p:nvSpPr>
        <p:spPr>
          <a:xfrm>
            <a:off x="6879309" y="4054475"/>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2</a:t>
            </a:r>
          </a:p>
        </p:txBody>
      </p:sp>
      <p:sp>
        <p:nvSpPr>
          <p:cNvPr id="12" name="Rectangle 11">
            <a:extLst>
              <a:ext uri="{FF2B5EF4-FFF2-40B4-BE49-F238E27FC236}">
                <a16:creationId xmlns:a16="http://schemas.microsoft.com/office/drawing/2014/main" id="{371A1C68-2C05-4560-3F8C-409A14A5274C}"/>
              </a:ext>
            </a:extLst>
          </p:cNvPr>
          <p:cNvSpPr/>
          <p:nvPr/>
        </p:nvSpPr>
        <p:spPr>
          <a:xfrm rot="5400000">
            <a:off x="3921936" y="3218400"/>
            <a:ext cx="551219" cy="188687"/>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Arial" panose="020B0604020202020204" pitchFamily="34" charset="0"/>
            </a:endParaRPr>
          </a:p>
        </p:txBody>
      </p:sp>
      <p:sp>
        <p:nvSpPr>
          <p:cNvPr id="13" name="TextBox 12">
            <a:extLst>
              <a:ext uri="{FF2B5EF4-FFF2-40B4-BE49-F238E27FC236}">
                <a16:creationId xmlns:a16="http://schemas.microsoft.com/office/drawing/2014/main" id="{C91BCA8E-EDF8-B33A-0CC0-6DC4C9082DF1}"/>
              </a:ext>
            </a:extLst>
          </p:cNvPr>
          <p:cNvSpPr txBox="1"/>
          <p:nvPr/>
        </p:nvSpPr>
        <p:spPr>
          <a:xfrm>
            <a:off x="6190927" y="4067960"/>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6</a:t>
            </a:r>
          </a:p>
        </p:txBody>
      </p:sp>
      <p:sp>
        <p:nvSpPr>
          <p:cNvPr id="14" name="TextBox 13">
            <a:extLst>
              <a:ext uri="{FF2B5EF4-FFF2-40B4-BE49-F238E27FC236}">
                <a16:creationId xmlns:a16="http://schemas.microsoft.com/office/drawing/2014/main" id="{3D375781-8924-89F4-A5F1-0455D75AEA05}"/>
              </a:ext>
            </a:extLst>
          </p:cNvPr>
          <p:cNvSpPr txBox="1"/>
          <p:nvPr/>
        </p:nvSpPr>
        <p:spPr>
          <a:xfrm>
            <a:off x="5099676" y="4079976"/>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4</a:t>
            </a:r>
          </a:p>
        </p:txBody>
      </p:sp>
      <p:sp>
        <p:nvSpPr>
          <p:cNvPr id="15" name="Oval 14">
            <a:extLst>
              <a:ext uri="{FF2B5EF4-FFF2-40B4-BE49-F238E27FC236}">
                <a16:creationId xmlns:a16="http://schemas.microsoft.com/office/drawing/2014/main" id="{84D6D8D5-9001-6520-FD81-4529B572E368}"/>
              </a:ext>
            </a:extLst>
          </p:cNvPr>
          <p:cNvSpPr/>
          <p:nvPr/>
        </p:nvSpPr>
        <p:spPr>
          <a:xfrm>
            <a:off x="6326418" y="2848140"/>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Oval 1">
            <a:extLst>
              <a:ext uri="{FF2B5EF4-FFF2-40B4-BE49-F238E27FC236}">
                <a16:creationId xmlns:a16="http://schemas.microsoft.com/office/drawing/2014/main" id="{CEFB9218-E567-7ED1-8F91-E2B132D51903}"/>
              </a:ext>
            </a:extLst>
          </p:cNvPr>
          <p:cNvSpPr/>
          <p:nvPr/>
        </p:nvSpPr>
        <p:spPr>
          <a:xfrm>
            <a:off x="4659543" y="2857665"/>
            <a:ext cx="260751" cy="1929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3415750-070E-A960-3EDC-221C3A8FB7D3}"/>
              </a:ext>
            </a:extLst>
          </p:cNvPr>
          <p:cNvSpPr txBox="1"/>
          <p:nvPr/>
        </p:nvSpPr>
        <p:spPr>
          <a:xfrm>
            <a:off x="4442451" y="4089501"/>
            <a:ext cx="96744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600" normalizeH="0" baseline="0" noProof="0" dirty="0">
                <a:ln>
                  <a:noFill/>
                </a:ln>
                <a:solidFill>
                  <a:prstClr val="white"/>
                </a:solidFill>
                <a:effectLst/>
                <a:uLnTx/>
                <a:uFillTx/>
                <a:latin typeface="Calibri"/>
                <a:ea typeface="+mn-ea"/>
                <a:cs typeface="Arial" panose="020B0604020202020204" pitchFamily="34" charset="0"/>
              </a:rPr>
              <a:t>5</a:t>
            </a:r>
          </a:p>
        </p:txBody>
      </p:sp>
    </p:spTree>
    <p:extLst>
      <p:ext uri="{BB962C8B-B14F-4D97-AF65-F5344CB8AC3E}">
        <p14:creationId xmlns:p14="http://schemas.microsoft.com/office/powerpoint/2010/main" val="173055897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500"/>
                            </p:stCondLst>
                            <p:childTnLst>
                              <p:par>
                                <p:cTn id="42" presetID="10" presetClass="exit" presetSubtype="0" fill="hold" grpId="1" nodeType="afterEffect">
                                  <p:stCondLst>
                                    <p:cond delay="0"/>
                                  </p:stCondLst>
                                  <p:childTnLst>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500"/>
                                        <p:tgtEl>
                                          <p:spTgt spid="2"/>
                                        </p:tgtEl>
                                      </p:cBhvr>
                                    </p:animEffect>
                                  </p:childTnLst>
                                </p:cTn>
                              </p:par>
                            </p:childTnLst>
                          </p:cTn>
                        </p:par>
                        <p:par>
                          <p:cTn id="60" fill="hold">
                            <p:stCondLst>
                              <p:cond delay="500"/>
                            </p:stCondLst>
                            <p:childTnLst>
                              <p:par>
                                <p:cTn id="61" presetID="10" presetClass="exit" presetSubtype="0" fill="hold" grpId="1" nodeType="afterEffect">
                                  <p:stCondLst>
                                    <p:cond delay="0"/>
                                  </p:stCondLst>
                                  <p:childTnLst>
                                    <p:animEffect transition="out" filter="fade">
                                      <p:cBhvr>
                                        <p:cTn id="62" dur="500"/>
                                        <p:tgtEl>
                                          <p:spTgt spid="2"/>
                                        </p:tgtEl>
                                      </p:cBhvr>
                                    </p:animEffect>
                                    <p:set>
                                      <p:cBhvr>
                                        <p:cTn id="63" dur="1" fill="hold">
                                          <p:stCondLst>
                                            <p:cond delay="499"/>
                                          </p:stCondLst>
                                        </p:cTn>
                                        <p:tgtEl>
                                          <p:spTgt spid="2"/>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up)">
                                      <p:cBhvr>
                                        <p:cTn id="6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p:bldP spid="11" grpId="0"/>
      <p:bldP spid="12" grpId="0" animBg="1"/>
      <p:bldP spid="13" grpId="0"/>
      <p:bldP spid="14" grpId="0"/>
      <p:bldP spid="15" grpId="0" animBg="1"/>
      <p:bldP spid="15" grpId="1" animBg="1"/>
      <p:bldP spid="2" grpId="0" animBg="1"/>
      <p:bldP spid="2" grpId="1" animBg="1"/>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TotalTime>
  <Words>448</Words>
  <Application>Microsoft Office PowerPoint</Application>
  <PresentationFormat>Widescreen</PresentationFormat>
  <Paragraphs>107</Paragraphs>
  <Slides>18</Slides>
  <Notes>14</Notes>
  <HiddenSlides>0</HiddenSlides>
  <MMClips>5</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等线</vt:lpstr>
      <vt:lpstr>微软雅黑</vt:lpstr>
      <vt:lpstr>Arial</vt:lpstr>
      <vt:lpstr>Calibri</vt:lpstr>
      <vt:lpstr>Coiny</vt:lpstr>
      <vt:lpstr>Times New Roman</vt:lpstr>
      <vt:lpstr>Wingdings</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17</cp:revision>
  <dcterms:created xsi:type="dcterms:W3CDTF">2023-02-06T22:38:29Z</dcterms:created>
  <dcterms:modified xsi:type="dcterms:W3CDTF">2026-03-26T01:09:53Z</dcterms:modified>
</cp:coreProperties>
</file>